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0"/>
  </p:notesMasterIdLst>
  <p:sldIdLst>
    <p:sldId id="262" r:id="rId3"/>
    <p:sldId id="289" r:id="rId4"/>
    <p:sldId id="264" r:id="rId5"/>
    <p:sldId id="266" r:id="rId6"/>
    <p:sldId id="273" r:id="rId7"/>
    <p:sldId id="270" r:id="rId8"/>
    <p:sldId id="274" r:id="rId9"/>
    <p:sldId id="275" r:id="rId10"/>
    <p:sldId id="1690" r:id="rId11"/>
    <p:sldId id="1688" r:id="rId12"/>
    <p:sldId id="1687" r:id="rId13"/>
    <p:sldId id="1694" r:id="rId14"/>
    <p:sldId id="1686" r:id="rId15"/>
    <p:sldId id="1691" r:id="rId16"/>
    <p:sldId id="1692" r:id="rId17"/>
    <p:sldId id="1693" r:id="rId18"/>
    <p:sldId id="258" r:id="rId1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EE6"/>
    <a:srgbClr val="F1E6D9"/>
    <a:srgbClr val="F7F2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08"/>
    <p:restoredTop sz="96405"/>
  </p:normalViewPr>
  <p:slideViewPr>
    <p:cSldViewPr snapToGrid="0" snapToObjects="1">
      <p:cViewPr varScale="1">
        <p:scale>
          <a:sx n="70" d="100"/>
          <a:sy n="70" d="100"/>
        </p:scale>
        <p:origin x="9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6.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85BE6-FEDD-4EB9-8A74-B99641DF9C0C}" type="doc">
      <dgm:prSet loTypeId="urn:microsoft.com/office/officeart/2005/8/layout/hProcess7" loCatId="list" qsTypeId="urn:microsoft.com/office/officeart/2005/8/quickstyle/simple1" qsCatId="simple" csTypeId="urn:microsoft.com/office/officeart/2005/8/colors/accent1_5" csCatId="accent1" phldr="1"/>
      <dgm:spPr/>
      <dgm:t>
        <a:bodyPr/>
        <a:lstStyle/>
        <a:p>
          <a:endParaRPr lang="es-CL"/>
        </a:p>
      </dgm:t>
    </dgm:pt>
    <dgm:pt modelId="{5E3B2236-6E4B-4DEA-92DD-F0D4A36522E6}">
      <dgm:prSet phldrT="[Texto]"/>
      <dgm:spPr>
        <a:xfrm>
          <a:off x="461" y="0"/>
          <a:ext cx="1985367" cy="1700879"/>
        </a:xfrm>
        <a:prstGeom prst="roundRect">
          <a:avLst>
            <a:gd name="adj" fmla="val 5000"/>
          </a:avLst>
        </a:prstGeom>
        <a:solidFill>
          <a:schemeClr val="tx2">
            <a:lumMod val="60000"/>
            <a:lumOff val="40000"/>
            <a:alpha val="90000"/>
          </a:schemeClr>
        </a:solidFill>
        <a:ln w="25400" cap="flat" cmpd="sng" algn="ctr">
          <a:solidFill>
            <a:sysClr val="window" lastClr="FFFFFF">
              <a:hueOff val="0"/>
              <a:satOff val="0"/>
              <a:lumOff val="0"/>
              <a:alphaOff val="0"/>
            </a:sysClr>
          </a:solidFill>
          <a:prstDash val="solid"/>
        </a:ln>
        <a:effectLst/>
      </dgm:spPr>
      <dgm:t>
        <a:bodyPr/>
        <a:lstStyle/>
        <a:p>
          <a:pPr algn="ctr">
            <a:buNone/>
          </a:pPr>
          <a:r>
            <a:rPr lang="es-MX" b="1" dirty="0">
              <a:solidFill>
                <a:schemeClr val="bg1"/>
              </a:solidFill>
              <a:latin typeface="Calibri"/>
              <a:ea typeface="+mn-ea"/>
              <a:cs typeface="+mn-cs"/>
            </a:rPr>
            <a:t>CARACTERÍSTICAS</a:t>
          </a:r>
          <a:endParaRPr lang="es-CL" b="1" dirty="0">
            <a:solidFill>
              <a:schemeClr val="bg1"/>
            </a:solidFill>
            <a:latin typeface="Calibri"/>
            <a:ea typeface="+mn-ea"/>
            <a:cs typeface="+mn-cs"/>
          </a:endParaRPr>
        </a:p>
      </dgm:t>
    </dgm:pt>
    <dgm:pt modelId="{E62732AA-D26D-4573-ADD6-8DC660452C7A}" type="parTrans" cxnId="{D1832C48-5337-4DF6-B1E3-469BBA0D1F86}">
      <dgm:prSet/>
      <dgm:spPr/>
      <dgm:t>
        <a:bodyPr/>
        <a:lstStyle/>
        <a:p>
          <a:endParaRPr lang="es-CL"/>
        </a:p>
      </dgm:t>
    </dgm:pt>
    <dgm:pt modelId="{766E0757-C159-4A6F-B1D3-4A7F5AC43A61}" type="sibTrans" cxnId="{D1832C48-5337-4DF6-B1E3-469BBA0D1F86}">
      <dgm:prSet/>
      <dgm:spPr/>
      <dgm:t>
        <a:bodyPr/>
        <a:lstStyle/>
        <a:p>
          <a:endParaRPr lang="es-CL"/>
        </a:p>
      </dgm:t>
    </dgm:pt>
    <dgm:pt modelId="{80F5A34B-F9C3-47B3-89F2-FF073331B43F}">
      <dgm:prSet phldrT="[Texto]" custT="1"/>
      <dgm:spPr>
        <a:xfrm>
          <a:off x="397534" y="0"/>
          <a:ext cx="1479098" cy="1700879"/>
        </a:xfrm>
        <a:prstGeom prst="rect">
          <a:avLst/>
        </a:prstGeom>
        <a:solidFill>
          <a:schemeClr val="tx2">
            <a:lumMod val="60000"/>
            <a:lumOff val="40000"/>
          </a:schemeClr>
        </a:solidFill>
        <a:ln w="25400" cap="flat" cmpd="sng" algn="ctr">
          <a:noFill/>
          <a:prstDash val="solid"/>
        </a:ln>
        <a:effectLst/>
        <a:sp3d/>
      </dgm:spPr>
      <dgm:t>
        <a:bodyPr/>
        <a:lstStyle/>
        <a:p>
          <a:pPr algn="l">
            <a:buNone/>
          </a:pPr>
          <a:endParaRPr lang="es-MX" sz="1600" dirty="0">
            <a:solidFill>
              <a:sysClr val="window" lastClr="FFFFFF"/>
            </a:solidFill>
            <a:latin typeface="Calibri"/>
            <a:ea typeface="+mn-ea"/>
            <a:cs typeface="+mn-cs"/>
          </a:endParaRPr>
        </a:p>
        <a:p>
          <a:pPr algn="l">
            <a:buNone/>
          </a:pPr>
          <a:endParaRPr lang="es-MX" sz="1600" dirty="0">
            <a:solidFill>
              <a:sysClr val="window" lastClr="FFFFFF"/>
            </a:solidFill>
            <a:latin typeface="Calibri"/>
            <a:ea typeface="+mn-ea"/>
            <a:cs typeface="+mn-cs"/>
          </a:endParaRPr>
        </a:p>
        <a:p>
          <a:pPr algn="l">
            <a:buNone/>
          </a:pPr>
          <a:r>
            <a:rPr lang="es-MX" sz="1600" dirty="0">
              <a:solidFill>
                <a:sysClr val="window" lastClr="FFFFFF"/>
              </a:solidFill>
              <a:latin typeface="Calibri"/>
              <a:ea typeface="+mn-ea"/>
              <a:cs typeface="+mn-cs"/>
            </a:rPr>
            <a:t>La carrera funcionaria se inicia con el ingreso en calidad de titular a un cargo de la planta, y se extiende hasta los cargos de jerarquía inmediatamente inferiores a los de exclusiva confianza.</a:t>
          </a:r>
          <a:endParaRPr lang="es-CL" sz="1600" dirty="0">
            <a:solidFill>
              <a:sysClr val="window" lastClr="FFFFFF"/>
            </a:solidFill>
            <a:latin typeface="Calibri"/>
            <a:ea typeface="+mn-ea"/>
            <a:cs typeface="+mn-cs"/>
          </a:endParaRPr>
        </a:p>
      </dgm:t>
    </dgm:pt>
    <dgm:pt modelId="{73A35EFC-AAC8-4602-8532-4E8E8E53EFB3}" type="parTrans" cxnId="{E20644FD-28B1-47D0-A0B8-CC6007EB4AB9}">
      <dgm:prSet/>
      <dgm:spPr/>
      <dgm:t>
        <a:bodyPr/>
        <a:lstStyle/>
        <a:p>
          <a:endParaRPr lang="es-CL"/>
        </a:p>
      </dgm:t>
    </dgm:pt>
    <dgm:pt modelId="{133319AA-2EB7-43E6-8233-3F344F25AA65}" type="sibTrans" cxnId="{E20644FD-28B1-47D0-A0B8-CC6007EB4AB9}">
      <dgm:prSet/>
      <dgm:spPr/>
      <dgm:t>
        <a:bodyPr/>
        <a:lstStyle/>
        <a:p>
          <a:endParaRPr lang="es-CL"/>
        </a:p>
      </dgm:t>
    </dgm:pt>
    <dgm:pt modelId="{7E184ED7-2246-41AA-9738-199E4FB44B14}">
      <dgm:prSet phldrT="[Texto]"/>
      <dgm:spPr>
        <a:xfrm>
          <a:off x="2055316" y="0"/>
          <a:ext cx="1985367" cy="1700879"/>
        </a:xfrm>
        <a:prstGeom prst="roundRect">
          <a:avLst>
            <a:gd name="adj" fmla="val 5000"/>
          </a:avLst>
        </a:prstGeom>
        <a:solidFill>
          <a:schemeClr val="tx2">
            <a:lumMod val="60000"/>
            <a:lumOff val="40000"/>
          </a:schemeClr>
        </a:solidFill>
        <a:ln w="25400" cap="flat" cmpd="sng" algn="ctr">
          <a:solidFill>
            <a:sysClr val="window" lastClr="FFFFFF">
              <a:hueOff val="0"/>
              <a:satOff val="0"/>
              <a:lumOff val="0"/>
              <a:alphaOff val="0"/>
            </a:sysClr>
          </a:solidFill>
          <a:prstDash val="solid"/>
        </a:ln>
        <a:effectLst/>
      </dgm:spPr>
      <dgm:t>
        <a:bodyPr/>
        <a:lstStyle/>
        <a:p>
          <a:pPr algn="ctr">
            <a:buNone/>
          </a:pPr>
          <a:r>
            <a:rPr lang="es-CL" b="1" dirty="0">
              <a:solidFill>
                <a:sysClr val="window" lastClr="FFFFFF"/>
              </a:solidFill>
              <a:latin typeface="Calibri"/>
              <a:ea typeface="+mn-ea"/>
              <a:cs typeface="+mn-cs"/>
            </a:rPr>
            <a:t>CARACTERÍSTICAS</a:t>
          </a:r>
        </a:p>
        <a:p>
          <a:pPr algn="ctr">
            <a:buNone/>
          </a:pPr>
          <a:endParaRPr lang="es-CL" dirty="0">
            <a:solidFill>
              <a:sysClr val="window" lastClr="FFFFFF"/>
            </a:solidFill>
            <a:latin typeface="Calibri"/>
            <a:ea typeface="+mn-ea"/>
            <a:cs typeface="+mn-cs"/>
          </a:endParaRPr>
        </a:p>
      </dgm:t>
    </dgm:pt>
    <dgm:pt modelId="{0F21F9B2-887D-4F9B-B86B-E12F25B10C47}" type="parTrans" cxnId="{3FB1939B-5A8E-4800-8CDB-F4DE4EC98B82}">
      <dgm:prSet/>
      <dgm:spPr/>
      <dgm:t>
        <a:bodyPr/>
        <a:lstStyle/>
        <a:p>
          <a:endParaRPr lang="es-CL"/>
        </a:p>
      </dgm:t>
    </dgm:pt>
    <dgm:pt modelId="{7693AF44-B2CA-4F96-9ECD-8BE078C48744}" type="sibTrans" cxnId="{3FB1939B-5A8E-4800-8CDB-F4DE4EC98B82}">
      <dgm:prSet/>
      <dgm:spPr/>
      <dgm:t>
        <a:bodyPr/>
        <a:lstStyle/>
        <a:p>
          <a:endParaRPr lang="es-CL"/>
        </a:p>
      </dgm:t>
    </dgm:pt>
    <dgm:pt modelId="{E2721153-F38B-43B2-943B-198F5F5D835D}">
      <dgm:prSet phldrT="[Texto]" custT="1"/>
      <dgm:spPr>
        <a:solidFill>
          <a:schemeClr val="bg2">
            <a:lumMod val="50000"/>
          </a:schemeClr>
        </a:solidFill>
        <a:ln w="25400" cap="flat" cmpd="sng" algn="ctr">
          <a:solidFill>
            <a:sysClr val="window" lastClr="FFFFFF">
              <a:hueOff val="0"/>
              <a:satOff val="0"/>
              <a:lumOff val="0"/>
              <a:alphaOff val="0"/>
            </a:sysClr>
          </a:solidFill>
          <a:prstDash val="solid"/>
          <a:miter lim="800000"/>
        </a:ln>
        <a:effectLst/>
      </dgm:spPr>
      <dgm:t>
        <a:bodyPr spcFirstLastPara="0" vert="horz" wrap="square" lIns="0" tIns="54864" rIns="71120" bIns="0" numCol="1" spcCol="1270" anchor="t" anchorCtr="0"/>
        <a:lstStyle/>
        <a:p>
          <a:pPr>
            <a:buFont typeface="Arial" panose="020B0604020202020204" pitchFamily="34" charset="0"/>
            <a:buNone/>
          </a:pPr>
          <a:endParaRPr lang="es-MX" sz="900" kern="1200" dirty="0" smtClean="0">
            <a:solidFill>
              <a:sysClr val="window" lastClr="FFFFFF"/>
            </a:solidFill>
            <a:latin typeface="Calibri"/>
            <a:ea typeface="+mn-ea"/>
            <a:cs typeface="+mn-cs"/>
          </a:endParaRPr>
        </a:p>
        <a:p>
          <a:pPr>
            <a:buFont typeface="Arial" panose="020B0604020202020204" pitchFamily="34" charset="0"/>
            <a:buNone/>
          </a:pPr>
          <a:r>
            <a:rPr lang="es-MX" sz="1600" kern="1200" dirty="0" smtClean="0">
              <a:solidFill>
                <a:sysClr val="window" lastClr="FFFFFF"/>
              </a:solidFill>
              <a:latin typeface="Calibri"/>
              <a:ea typeface="+mn-ea"/>
              <a:cs typeface="+mn-cs"/>
            </a:rPr>
            <a:t>Los </a:t>
          </a:r>
          <a:r>
            <a:rPr lang="es-MX" sz="1600" kern="1200" dirty="0">
              <a:solidFill>
                <a:sysClr val="window" lastClr="FFFFFF"/>
              </a:solidFill>
              <a:latin typeface="Calibri"/>
              <a:ea typeface="+mn-ea"/>
              <a:cs typeface="+mn-cs"/>
            </a:rPr>
            <a:t>funcionarios de la administración del Estado estarán afectos a un régimen jerarquizado y disciplinado.</a:t>
          </a:r>
        </a:p>
        <a:p>
          <a:pPr>
            <a:buFont typeface="Arial" panose="020B0604020202020204" pitchFamily="34" charset="0"/>
            <a:buNone/>
          </a:pPr>
          <a:r>
            <a:rPr lang="es-MX" sz="1600" kern="1200" dirty="0">
              <a:solidFill>
                <a:sysClr val="window" lastClr="FFFFFF"/>
              </a:solidFill>
              <a:latin typeface="Calibri"/>
              <a:ea typeface="+mn-ea"/>
              <a:cs typeface="+mn-cs"/>
            </a:rPr>
            <a:t>Deberán cumplir fiel y esmeradamente sus obligaciones para con el servicio, obedecer las ordenes que le imparta el superior jerárquico y observar estrictamente el principio </a:t>
          </a:r>
          <a:r>
            <a:rPr lang="es-MX" sz="1600" b="1" kern="1200" dirty="0">
              <a:solidFill>
                <a:prstClr val="white"/>
              </a:solidFill>
              <a:latin typeface="Calibri"/>
              <a:ea typeface="+mn-ea"/>
              <a:cs typeface="+mn-cs"/>
            </a:rPr>
            <a:t>de</a:t>
          </a:r>
          <a:r>
            <a:rPr lang="es-MX" sz="1600" kern="1200" dirty="0">
              <a:solidFill>
                <a:sysClr val="window" lastClr="FFFFFF"/>
              </a:solidFill>
              <a:latin typeface="Calibri"/>
              <a:ea typeface="+mn-ea"/>
              <a:cs typeface="+mn-cs"/>
            </a:rPr>
            <a:t> probidad administrativa</a:t>
          </a:r>
          <a:r>
            <a:rPr lang="es-MX" sz="1600" kern="1200" dirty="0" smtClean="0">
              <a:solidFill>
                <a:sysClr val="window" lastClr="FFFFFF"/>
              </a:solidFill>
              <a:latin typeface="Calibri"/>
              <a:ea typeface="+mn-ea"/>
              <a:cs typeface="+mn-cs"/>
            </a:rPr>
            <a:t>.</a:t>
          </a:r>
          <a:endParaRPr lang="es-CL" sz="1600" kern="1200" dirty="0">
            <a:solidFill>
              <a:sysClr val="window" lastClr="FFFFFF"/>
            </a:solidFill>
            <a:latin typeface="Calibri"/>
            <a:ea typeface="+mn-ea"/>
            <a:cs typeface="+mn-cs"/>
          </a:endParaRPr>
        </a:p>
      </dgm:t>
    </dgm:pt>
    <dgm:pt modelId="{8F3ADC2B-4D15-45BC-A2C8-A01BFBE92E13}" type="parTrans" cxnId="{68333341-BCF4-48A8-8E8B-89057BB68D5D}">
      <dgm:prSet/>
      <dgm:spPr/>
      <dgm:t>
        <a:bodyPr/>
        <a:lstStyle/>
        <a:p>
          <a:endParaRPr lang="es-CL"/>
        </a:p>
      </dgm:t>
    </dgm:pt>
    <dgm:pt modelId="{924F95F5-8968-4FBC-AF9B-661BD505BBFC}" type="sibTrans" cxnId="{68333341-BCF4-48A8-8E8B-89057BB68D5D}">
      <dgm:prSet/>
      <dgm:spPr/>
      <dgm:t>
        <a:bodyPr/>
        <a:lstStyle/>
        <a:p>
          <a:endParaRPr lang="es-CL"/>
        </a:p>
      </dgm:t>
    </dgm:pt>
    <dgm:pt modelId="{8F3A36FE-A962-4D5C-9D48-9233CEFAD2D9}">
      <dgm:prSet phldrT="[Texto]"/>
      <dgm:spPr>
        <a:xfrm>
          <a:off x="4110171" y="0"/>
          <a:ext cx="1985367" cy="1700879"/>
        </a:xfrm>
        <a:prstGeom prst="roundRect">
          <a:avLst>
            <a:gd name="adj" fmla="val 5000"/>
          </a:avLst>
        </a:prstGeom>
        <a:solidFill>
          <a:schemeClr val="tx2">
            <a:lumMod val="60000"/>
            <a:lumOff val="40000"/>
          </a:schemeClr>
        </a:solidFill>
        <a:ln w="25400" cap="flat" cmpd="sng" algn="ctr">
          <a:solidFill>
            <a:sysClr val="window" lastClr="FFFFFF">
              <a:hueOff val="0"/>
              <a:satOff val="0"/>
              <a:lumOff val="0"/>
              <a:alphaOff val="0"/>
            </a:sysClr>
          </a:solidFill>
          <a:prstDash val="solid"/>
        </a:ln>
        <a:effectLst/>
      </dgm:spPr>
      <dgm:t>
        <a:bodyPr/>
        <a:lstStyle/>
        <a:p>
          <a:pPr algn="ctr">
            <a:buNone/>
          </a:pPr>
          <a:r>
            <a:rPr lang="es-CL" b="1" dirty="0">
              <a:solidFill>
                <a:sysClr val="window" lastClr="FFFFFF"/>
              </a:solidFill>
              <a:latin typeface="Calibri"/>
              <a:ea typeface="+mn-ea"/>
              <a:cs typeface="+mn-cs"/>
            </a:rPr>
            <a:t>CARACTERÍSTICAS</a:t>
          </a:r>
        </a:p>
        <a:p>
          <a:pPr algn="r">
            <a:buNone/>
          </a:pPr>
          <a:endParaRPr lang="es-CL" dirty="0">
            <a:solidFill>
              <a:sysClr val="window" lastClr="FFFFFF"/>
            </a:solidFill>
            <a:latin typeface="Calibri"/>
            <a:ea typeface="+mn-ea"/>
            <a:cs typeface="+mn-cs"/>
          </a:endParaRPr>
        </a:p>
      </dgm:t>
    </dgm:pt>
    <dgm:pt modelId="{C23DD2E9-8F87-4A1A-8954-FA391AD9195B}" type="parTrans" cxnId="{DCB41640-9788-4374-9959-A9B518D88D06}">
      <dgm:prSet/>
      <dgm:spPr/>
      <dgm:t>
        <a:bodyPr/>
        <a:lstStyle/>
        <a:p>
          <a:endParaRPr lang="es-CL"/>
        </a:p>
      </dgm:t>
    </dgm:pt>
    <dgm:pt modelId="{5215C9F8-E7DA-46C5-8659-E4CFEE3A9233}" type="sibTrans" cxnId="{DCB41640-9788-4374-9959-A9B518D88D06}">
      <dgm:prSet/>
      <dgm:spPr/>
      <dgm:t>
        <a:bodyPr/>
        <a:lstStyle/>
        <a:p>
          <a:endParaRPr lang="es-CL"/>
        </a:p>
      </dgm:t>
    </dgm:pt>
    <dgm:pt modelId="{C44537CC-10F2-489F-8149-C203AC86225E}">
      <dgm:prSet phldrT="[Texto]" custT="1"/>
      <dgm:spPr>
        <a:xfrm>
          <a:off x="4507244" y="0"/>
          <a:ext cx="1479098" cy="1700879"/>
        </a:xfrm>
        <a:prstGeom prst="rect">
          <a:avLst/>
        </a:prstGeom>
        <a:noFill/>
        <a:ln w="25400" cap="flat" cmpd="sng" algn="ctr">
          <a:noFill/>
          <a:prstDash val="solid"/>
        </a:ln>
        <a:effectLst/>
        <a:sp3d/>
      </dgm:spPr>
      <dgm:t>
        <a:bodyPr/>
        <a:lstStyle/>
        <a:p>
          <a:pPr>
            <a:buNone/>
          </a:pPr>
          <a:endParaRPr lang="es-MX" sz="1600" dirty="0">
            <a:solidFill>
              <a:sysClr val="window" lastClr="FFFFFF"/>
            </a:solidFill>
            <a:latin typeface="Calibri"/>
            <a:ea typeface="+mn-ea"/>
            <a:cs typeface="+mn-cs"/>
          </a:endParaRPr>
        </a:p>
        <a:p>
          <a:pPr>
            <a:buNone/>
          </a:pPr>
          <a:endParaRPr lang="es-MX" sz="1600" dirty="0">
            <a:solidFill>
              <a:sysClr val="window" lastClr="FFFFFF"/>
            </a:solidFill>
            <a:latin typeface="Calibri"/>
            <a:ea typeface="+mn-ea"/>
            <a:cs typeface="+mn-cs"/>
          </a:endParaRPr>
        </a:p>
        <a:p>
          <a:pPr>
            <a:buNone/>
          </a:pPr>
          <a:r>
            <a:rPr lang="es-MX" sz="1600" dirty="0">
              <a:solidFill>
                <a:sysClr val="window" lastClr="FFFFFF"/>
              </a:solidFill>
              <a:latin typeface="Calibri"/>
              <a:ea typeface="+mn-ea"/>
              <a:cs typeface="+mn-cs"/>
            </a:rPr>
            <a:t>Este implica una conducta funcionaria moralmente intachable, una entrega honesta y leal al desempeño del cargo, con preeminencia del interés publico sobre el privado.</a:t>
          </a:r>
          <a:endParaRPr lang="es-CL" sz="1600" dirty="0">
            <a:solidFill>
              <a:sysClr val="window" lastClr="FFFFFF"/>
            </a:solidFill>
            <a:latin typeface="Calibri"/>
            <a:ea typeface="+mn-ea"/>
            <a:cs typeface="+mn-cs"/>
          </a:endParaRPr>
        </a:p>
      </dgm:t>
    </dgm:pt>
    <dgm:pt modelId="{03FA2072-1E6E-43F3-B0F7-4D75592CA655}" type="parTrans" cxnId="{910B9763-4BA8-4B94-B373-6991E9B9BDDC}">
      <dgm:prSet/>
      <dgm:spPr/>
      <dgm:t>
        <a:bodyPr/>
        <a:lstStyle/>
        <a:p>
          <a:endParaRPr lang="es-CL"/>
        </a:p>
      </dgm:t>
    </dgm:pt>
    <dgm:pt modelId="{2D5B59F5-6CFC-457F-8DBC-29CC42D526B7}" type="sibTrans" cxnId="{910B9763-4BA8-4B94-B373-6991E9B9BDDC}">
      <dgm:prSet/>
      <dgm:spPr/>
      <dgm:t>
        <a:bodyPr/>
        <a:lstStyle/>
        <a:p>
          <a:endParaRPr lang="es-CL"/>
        </a:p>
      </dgm:t>
    </dgm:pt>
    <dgm:pt modelId="{6E9929D2-DDED-4968-908C-12D264046A6A}">
      <dgm:prSet phldrT="[Texto]" custT="1"/>
      <dgm:spPr>
        <a:xfrm>
          <a:off x="397534" y="0"/>
          <a:ext cx="1479098" cy="1700879"/>
        </a:xfrm>
        <a:solidFill>
          <a:schemeClr val="tx2">
            <a:lumMod val="60000"/>
            <a:lumOff val="40000"/>
          </a:schemeClr>
        </a:solidFill>
        <a:ln w="25400" cap="flat" cmpd="sng" algn="ctr">
          <a:noFill/>
          <a:prstDash val="solid"/>
        </a:ln>
        <a:effectLst/>
        <a:sp3d/>
      </dgm:spPr>
      <dgm:t>
        <a:bodyPr/>
        <a:lstStyle/>
        <a:p>
          <a:pPr algn="l">
            <a:buNone/>
          </a:pPr>
          <a:endParaRPr lang="es-CL" sz="1600" dirty="0">
            <a:solidFill>
              <a:sysClr val="window" lastClr="FFFFFF"/>
            </a:solidFill>
            <a:latin typeface="Calibri"/>
            <a:ea typeface="+mn-ea"/>
            <a:cs typeface="+mn-cs"/>
          </a:endParaRPr>
        </a:p>
      </dgm:t>
    </dgm:pt>
    <dgm:pt modelId="{509D52FC-7C85-499A-A0BD-77CB6A4E70B9}" type="parTrans" cxnId="{C5D964F9-4DAE-4874-9696-66B14F931E99}">
      <dgm:prSet/>
      <dgm:spPr/>
      <dgm:t>
        <a:bodyPr/>
        <a:lstStyle/>
        <a:p>
          <a:endParaRPr lang="es-CL"/>
        </a:p>
      </dgm:t>
    </dgm:pt>
    <dgm:pt modelId="{76EC31A4-90C1-4C6C-A259-DA671E45F1CF}" type="sibTrans" cxnId="{C5D964F9-4DAE-4874-9696-66B14F931E99}">
      <dgm:prSet/>
      <dgm:spPr/>
      <dgm:t>
        <a:bodyPr/>
        <a:lstStyle/>
        <a:p>
          <a:endParaRPr lang="es-CL"/>
        </a:p>
      </dgm:t>
    </dgm:pt>
    <dgm:pt modelId="{402DD967-F535-4F52-9AAB-E8EA6B7A019A}">
      <dgm:prSet phldrT="[Texto]" custT="1"/>
      <dgm:spPr>
        <a:xfrm>
          <a:off x="397534" y="0"/>
          <a:ext cx="1479098" cy="1700879"/>
        </a:xfrm>
        <a:solidFill>
          <a:schemeClr val="tx2">
            <a:lumMod val="60000"/>
            <a:lumOff val="40000"/>
          </a:schemeClr>
        </a:solidFill>
        <a:ln w="25400" cap="flat" cmpd="sng" algn="ctr">
          <a:noFill/>
          <a:prstDash val="solid"/>
        </a:ln>
        <a:effectLst/>
        <a:sp3d/>
      </dgm:spPr>
      <dgm:t>
        <a:bodyPr/>
        <a:lstStyle/>
        <a:p>
          <a:pPr algn="l">
            <a:buNone/>
          </a:pPr>
          <a:r>
            <a:rPr lang="es-CL" sz="1600" dirty="0">
              <a:solidFill>
                <a:sysClr val="window" lastClr="FFFFFF"/>
              </a:solidFill>
              <a:latin typeface="Calibri"/>
              <a:ea typeface="+mn-ea"/>
              <a:cs typeface="+mn-cs"/>
            </a:rPr>
            <a:t> </a:t>
          </a:r>
        </a:p>
      </dgm:t>
    </dgm:pt>
    <dgm:pt modelId="{DC04A8D6-C5D9-40EF-933A-7CA9BB3F488B}" type="parTrans" cxnId="{40511228-5248-47A9-91E3-CDE59E0446D1}">
      <dgm:prSet/>
      <dgm:spPr/>
      <dgm:t>
        <a:bodyPr/>
        <a:lstStyle/>
        <a:p>
          <a:endParaRPr lang="es-CL"/>
        </a:p>
      </dgm:t>
    </dgm:pt>
    <dgm:pt modelId="{A0CEF576-C4D9-4CDE-92CB-5304C20A4003}" type="sibTrans" cxnId="{40511228-5248-47A9-91E3-CDE59E0446D1}">
      <dgm:prSet/>
      <dgm:spPr/>
      <dgm:t>
        <a:bodyPr/>
        <a:lstStyle/>
        <a:p>
          <a:endParaRPr lang="es-CL"/>
        </a:p>
      </dgm:t>
    </dgm:pt>
    <dgm:pt modelId="{EF0F7774-2628-4880-8C75-1A00A6171D9F}">
      <dgm:prSet custT="1"/>
      <dgm:spPr/>
      <dgm:t>
        <a:bodyPr/>
        <a:lstStyle/>
        <a:p>
          <a:pPr>
            <a:buNone/>
          </a:pPr>
          <a:endParaRPr lang="es-CL" sz="1600" dirty="0">
            <a:solidFill>
              <a:sysClr val="window" lastClr="FFFFFF"/>
            </a:solidFill>
            <a:latin typeface="Calibri"/>
            <a:ea typeface="+mn-ea"/>
            <a:cs typeface="+mn-cs"/>
          </a:endParaRPr>
        </a:p>
      </dgm:t>
    </dgm:pt>
    <dgm:pt modelId="{E044BE78-C799-46E3-AE13-340161F2EEDF}" type="parTrans" cxnId="{D16DB0C0-7B9D-414F-A1E1-92E75355576C}">
      <dgm:prSet/>
      <dgm:spPr/>
      <dgm:t>
        <a:bodyPr/>
        <a:lstStyle/>
        <a:p>
          <a:endParaRPr lang="es-CL"/>
        </a:p>
      </dgm:t>
    </dgm:pt>
    <dgm:pt modelId="{D9FB92BD-52C8-4C2E-A70B-C1DA6A728801}" type="sibTrans" cxnId="{D16DB0C0-7B9D-414F-A1E1-92E75355576C}">
      <dgm:prSet/>
      <dgm:spPr/>
      <dgm:t>
        <a:bodyPr/>
        <a:lstStyle/>
        <a:p>
          <a:endParaRPr lang="es-CL"/>
        </a:p>
      </dgm:t>
    </dgm:pt>
    <dgm:pt modelId="{17ECEDA2-D171-45AB-AABB-D3AD14DA8C17}" type="pres">
      <dgm:prSet presAssocID="{4FC85BE6-FEDD-4EB9-8A74-B99641DF9C0C}" presName="Name0" presStyleCnt="0">
        <dgm:presLayoutVars>
          <dgm:dir/>
          <dgm:animLvl val="lvl"/>
          <dgm:resizeHandles val="exact"/>
        </dgm:presLayoutVars>
      </dgm:prSet>
      <dgm:spPr/>
      <dgm:t>
        <a:bodyPr/>
        <a:lstStyle/>
        <a:p>
          <a:endParaRPr lang="es-CL"/>
        </a:p>
      </dgm:t>
    </dgm:pt>
    <dgm:pt modelId="{EF3A28B3-8137-46CA-9A71-CCCAE3A88591}" type="pres">
      <dgm:prSet presAssocID="{5E3B2236-6E4B-4DEA-92DD-F0D4A36522E6}" presName="compositeNode" presStyleCnt="0">
        <dgm:presLayoutVars>
          <dgm:bulletEnabled val="1"/>
        </dgm:presLayoutVars>
      </dgm:prSet>
      <dgm:spPr/>
    </dgm:pt>
    <dgm:pt modelId="{E71D6953-29E0-490C-8E8D-07A6CD9EDD5F}" type="pres">
      <dgm:prSet presAssocID="{5E3B2236-6E4B-4DEA-92DD-F0D4A36522E6}" presName="bgRect" presStyleLbl="node1" presStyleIdx="0" presStyleCnt="3" custLinFactNeighborX="-23"/>
      <dgm:spPr/>
      <dgm:t>
        <a:bodyPr/>
        <a:lstStyle/>
        <a:p>
          <a:endParaRPr lang="es-CL"/>
        </a:p>
      </dgm:t>
    </dgm:pt>
    <dgm:pt modelId="{DDAEDFEC-4A5E-4CEB-AAA6-42AAA69DEE43}" type="pres">
      <dgm:prSet presAssocID="{5E3B2236-6E4B-4DEA-92DD-F0D4A36522E6}" presName="parentNode" presStyleLbl="node1" presStyleIdx="0" presStyleCnt="3">
        <dgm:presLayoutVars>
          <dgm:chMax val="0"/>
          <dgm:bulletEnabled val="1"/>
        </dgm:presLayoutVars>
      </dgm:prSet>
      <dgm:spPr/>
      <dgm:t>
        <a:bodyPr/>
        <a:lstStyle/>
        <a:p>
          <a:endParaRPr lang="es-CL"/>
        </a:p>
      </dgm:t>
    </dgm:pt>
    <dgm:pt modelId="{D2A7FBEB-726C-401B-9F09-C0D55FA475E0}" type="pres">
      <dgm:prSet presAssocID="{5E3B2236-6E4B-4DEA-92DD-F0D4A36522E6}" presName="childNode" presStyleLbl="node1" presStyleIdx="0" presStyleCnt="3">
        <dgm:presLayoutVars>
          <dgm:bulletEnabled val="1"/>
        </dgm:presLayoutVars>
      </dgm:prSet>
      <dgm:spPr/>
      <dgm:t>
        <a:bodyPr/>
        <a:lstStyle/>
        <a:p>
          <a:endParaRPr lang="es-CL"/>
        </a:p>
      </dgm:t>
    </dgm:pt>
    <dgm:pt modelId="{B93FC0F6-AA66-4520-975D-B5D15325268C}" type="pres">
      <dgm:prSet presAssocID="{766E0757-C159-4A6F-B1D3-4A7F5AC43A61}" presName="hSp" presStyleCnt="0"/>
      <dgm:spPr/>
    </dgm:pt>
    <dgm:pt modelId="{8DC59C45-1780-4528-8D93-544760A8A7CA}" type="pres">
      <dgm:prSet presAssocID="{766E0757-C159-4A6F-B1D3-4A7F5AC43A61}" presName="vProcSp" presStyleCnt="0"/>
      <dgm:spPr/>
    </dgm:pt>
    <dgm:pt modelId="{A066CBD6-A2F0-4ADD-A572-6E18E9CDBE45}" type="pres">
      <dgm:prSet presAssocID="{766E0757-C159-4A6F-B1D3-4A7F5AC43A61}" presName="vSp1" presStyleCnt="0"/>
      <dgm:spPr/>
    </dgm:pt>
    <dgm:pt modelId="{EB9CBEE0-666C-44CD-9830-CB557251F113}" type="pres">
      <dgm:prSet presAssocID="{766E0757-C159-4A6F-B1D3-4A7F5AC43A61}" presName="simulatedConn" presStyleLbl="solidFgAcc1" presStyleIdx="0" presStyleCnt="2"/>
      <dgm:spPr>
        <a:xfrm rot="5400000">
          <a:off x="1940227" y="1309613"/>
          <a:ext cx="250031" cy="297805"/>
        </a:xfrm>
        <a:prstGeom prst="flowChartExtract">
          <a:avLst/>
        </a:prstGeom>
        <a:solidFill>
          <a:sysClr val="window" lastClr="FFFFFF">
            <a:hueOff val="0"/>
            <a:satOff val="0"/>
            <a:lumOff val="0"/>
            <a:alphaOff val="0"/>
          </a:sysClr>
        </a:solidFill>
        <a:ln w="25400" cap="flat" cmpd="sng" algn="ctr">
          <a:solidFill>
            <a:srgbClr val="4F81BD">
              <a:alpha val="90000"/>
              <a:hueOff val="0"/>
              <a:satOff val="0"/>
              <a:lumOff val="0"/>
              <a:alphaOff val="0"/>
            </a:srgbClr>
          </a:solidFill>
          <a:prstDash val="solid"/>
        </a:ln>
        <a:effectLst/>
      </dgm:spPr>
    </dgm:pt>
    <dgm:pt modelId="{0E707E8E-8039-4E9A-B682-8CDCDB3DB53C}" type="pres">
      <dgm:prSet presAssocID="{766E0757-C159-4A6F-B1D3-4A7F5AC43A61}" presName="vSp2" presStyleCnt="0"/>
      <dgm:spPr/>
    </dgm:pt>
    <dgm:pt modelId="{5540AD9F-0D8D-4B1C-9429-6BA93285247F}" type="pres">
      <dgm:prSet presAssocID="{766E0757-C159-4A6F-B1D3-4A7F5AC43A61}" presName="sibTrans" presStyleCnt="0"/>
      <dgm:spPr/>
    </dgm:pt>
    <dgm:pt modelId="{95C0170F-6C6D-4019-888B-61DD89A8E3C5}" type="pres">
      <dgm:prSet presAssocID="{7E184ED7-2246-41AA-9738-199E4FB44B14}" presName="compositeNode" presStyleCnt="0">
        <dgm:presLayoutVars>
          <dgm:bulletEnabled val="1"/>
        </dgm:presLayoutVars>
      </dgm:prSet>
      <dgm:spPr/>
    </dgm:pt>
    <dgm:pt modelId="{B652706D-9DCF-4EC4-BAD4-6EA4734E6BE4}" type="pres">
      <dgm:prSet presAssocID="{7E184ED7-2246-41AA-9738-199E4FB44B14}" presName="bgRect" presStyleLbl="node1" presStyleIdx="1" presStyleCnt="3" custLinFactNeighborX="-3245" custLinFactNeighborY="5638"/>
      <dgm:spPr/>
      <dgm:t>
        <a:bodyPr/>
        <a:lstStyle/>
        <a:p>
          <a:endParaRPr lang="es-CL"/>
        </a:p>
      </dgm:t>
    </dgm:pt>
    <dgm:pt modelId="{793133B7-14B6-42DF-874A-5F9AE58288E1}" type="pres">
      <dgm:prSet presAssocID="{7E184ED7-2246-41AA-9738-199E4FB44B14}" presName="parentNode" presStyleLbl="node1" presStyleIdx="1" presStyleCnt="3">
        <dgm:presLayoutVars>
          <dgm:chMax val="0"/>
          <dgm:bulletEnabled val="1"/>
        </dgm:presLayoutVars>
      </dgm:prSet>
      <dgm:spPr/>
      <dgm:t>
        <a:bodyPr/>
        <a:lstStyle/>
        <a:p>
          <a:endParaRPr lang="es-CL"/>
        </a:p>
      </dgm:t>
    </dgm:pt>
    <dgm:pt modelId="{9AE04E8C-5ABB-4618-B339-D5315664D4B9}" type="pres">
      <dgm:prSet presAssocID="{7E184ED7-2246-41AA-9738-199E4FB44B14}" presName="childNode" presStyleLbl="node1" presStyleIdx="1" presStyleCnt="3">
        <dgm:presLayoutVars>
          <dgm:bulletEnabled val="1"/>
        </dgm:presLayoutVars>
      </dgm:prSet>
      <dgm:spPr>
        <a:xfrm>
          <a:off x="3782824" y="32281"/>
          <a:ext cx="2281517" cy="3674927"/>
        </a:xfrm>
        <a:prstGeom prst="rect">
          <a:avLst/>
        </a:prstGeom>
      </dgm:spPr>
      <dgm:t>
        <a:bodyPr/>
        <a:lstStyle/>
        <a:p>
          <a:endParaRPr lang="es-CL"/>
        </a:p>
      </dgm:t>
    </dgm:pt>
    <dgm:pt modelId="{97A76598-F389-4596-80F2-0D289B479737}" type="pres">
      <dgm:prSet presAssocID="{7693AF44-B2CA-4F96-9ECD-8BE078C48744}" presName="hSp" presStyleCnt="0"/>
      <dgm:spPr/>
    </dgm:pt>
    <dgm:pt modelId="{A458857E-9783-4222-8848-6A5A8E5D7BF9}" type="pres">
      <dgm:prSet presAssocID="{7693AF44-B2CA-4F96-9ECD-8BE078C48744}" presName="vProcSp" presStyleCnt="0"/>
      <dgm:spPr/>
    </dgm:pt>
    <dgm:pt modelId="{0D8BEBC3-8CE6-4B73-9415-4395F3E3E6D9}" type="pres">
      <dgm:prSet presAssocID="{7693AF44-B2CA-4F96-9ECD-8BE078C48744}" presName="vSp1" presStyleCnt="0"/>
      <dgm:spPr/>
    </dgm:pt>
    <dgm:pt modelId="{F05B650F-6E85-455B-8051-877189A2EB9C}" type="pres">
      <dgm:prSet presAssocID="{7693AF44-B2CA-4F96-9ECD-8BE078C48744}" presName="simulatedConn" presStyleLbl="solidFgAcc1" presStyleIdx="1" presStyleCnt="2"/>
      <dgm:spPr>
        <a:xfrm rot="5400000">
          <a:off x="3995082" y="1309613"/>
          <a:ext cx="250031" cy="297805"/>
        </a:xfrm>
        <a:prstGeom prst="flowChartExtract">
          <a:avLst/>
        </a:prstGeom>
        <a:solidFill>
          <a:sysClr val="window" lastClr="FFFFFF">
            <a:hueOff val="0"/>
            <a:satOff val="0"/>
            <a:lumOff val="0"/>
            <a:alphaOff val="0"/>
          </a:sysClr>
        </a:solidFill>
        <a:ln w="25400" cap="flat" cmpd="sng" algn="ctr">
          <a:solidFill>
            <a:srgbClr val="4F81BD">
              <a:alpha val="90000"/>
              <a:hueOff val="0"/>
              <a:satOff val="0"/>
              <a:lumOff val="0"/>
              <a:alphaOff val="-40000"/>
            </a:srgbClr>
          </a:solidFill>
          <a:prstDash val="solid"/>
        </a:ln>
        <a:effectLst/>
      </dgm:spPr>
    </dgm:pt>
    <dgm:pt modelId="{F6784AFA-1FFE-4E34-B5B0-FC85B99BCBFC}" type="pres">
      <dgm:prSet presAssocID="{7693AF44-B2CA-4F96-9ECD-8BE078C48744}" presName="vSp2" presStyleCnt="0"/>
      <dgm:spPr/>
    </dgm:pt>
    <dgm:pt modelId="{307F44E6-7410-48F9-87F7-C759E71B871D}" type="pres">
      <dgm:prSet presAssocID="{7693AF44-B2CA-4F96-9ECD-8BE078C48744}" presName="sibTrans" presStyleCnt="0"/>
      <dgm:spPr/>
    </dgm:pt>
    <dgm:pt modelId="{F8A34767-F295-44F3-A841-5811C86B5433}" type="pres">
      <dgm:prSet presAssocID="{8F3A36FE-A962-4D5C-9D48-9233CEFAD2D9}" presName="compositeNode" presStyleCnt="0">
        <dgm:presLayoutVars>
          <dgm:bulletEnabled val="1"/>
        </dgm:presLayoutVars>
      </dgm:prSet>
      <dgm:spPr/>
    </dgm:pt>
    <dgm:pt modelId="{89DE3CBA-C9CF-4B72-8932-F250990BFB0C}" type="pres">
      <dgm:prSet presAssocID="{8F3A36FE-A962-4D5C-9D48-9233CEFAD2D9}" presName="bgRect" presStyleLbl="node1" presStyleIdx="2" presStyleCnt="3"/>
      <dgm:spPr/>
      <dgm:t>
        <a:bodyPr/>
        <a:lstStyle/>
        <a:p>
          <a:endParaRPr lang="es-CL"/>
        </a:p>
      </dgm:t>
    </dgm:pt>
    <dgm:pt modelId="{9D6A230C-9825-4CB9-ABFE-706BCF5DCF1B}" type="pres">
      <dgm:prSet presAssocID="{8F3A36FE-A962-4D5C-9D48-9233CEFAD2D9}" presName="parentNode" presStyleLbl="node1" presStyleIdx="2" presStyleCnt="3">
        <dgm:presLayoutVars>
          <dgm:chMax val="0"/>
          <dgm:bulletEnabled val="1"/>
        </dgm:presLayoutVars>
      </dgm:prSet>
      <dgm:spPr/>
      <dgm:t>
        <a:bodyPr/>
        <a:lstStyle/>
        <a:p>
          <a:endParaRPr lang="es-CL"/>
        </a:p>
      </dgm:t>
    </dgm:pt>
    <dgm:pt modelId="{0860955E-1336-4B93-93F8-0D366F834B85}" type="pres">
      <dgm:prSet presAssocID="{8F3A36FE-A962-4D5C-9D48-9233CEFAD2D9}" presName="childNode" presStyleLbl="node1" presStyleIdx="2" presStyleCnt="3">
        <dgm:presLayoutVars>
          <dgm:bulletEnabled val="1"/>
        </dgm:presLayoutVars>
      </dgm:prSet>
      <dgm:spPr/>
      <dgm:t>
        <a:bodyPr/>
        <a:lstStyle/>
        <a:p>
          <a:endParaRPr lang="es-CL"/>
        </a:p>
      </dgm:t>
    </dgm:pt>
  </dgm:ptLst>
  <dgm:cxnLst>
    <dgm:cxn modelId="{8577F949-C87E-424F-8AEE-C204F7B70AA7}" type="presOf" srcId="{80F5A34B-F9C3-47B3-89F2-FF073331B43F}" destId="{D2A7FBEB-726C-401B-9F09-C0D55FA475E0}" srcOrd="0" destOrd="0" presId="urn:microsoft.com/office/officeart/2005/8/layout/hProcess7"/>
    <dgm:cxn modelId="{DC33B2AA-38FC-4523-ACFC-CFF776A3D507}" type="presOf" srcId="{7E184ED7-2246-41AA-9738-199E4FB44B14}" destId="{793133B7-14B6-42DF-874A-5F9AE58288E1}" srcOrd="1" destOrd="0" presId="urn:microsoft.com/office/officeart/2005/8/layout/hProcess7"/>
    <dgm:cxn modelId="{1D80F91F-8B20-467C-9793-165141594780}" type="presOf" srcId="{7E184ED7-2246-41AA-9738-199E4FB44B14}" destId="{B652706D-9DCF-4EC4-BAD4-6EA4734E6BE4}" srcOrd="0" destOrd="0" presId="urn:microsoft.com/office/officeart/2005/8/layout/hProcess7"/>
    <dgm:cxn modelId="{05E582FF-ED88-4209-84E5-3D30FA2491C3}" type="presOf" srcId="{6E9929D2-DDED-4968-908C-12D264046A6A}" destId="{D2A7FBEB-726C-401B-9F09-C0D55FA475E0}" srcOrd="0" destOrd="1" presId="urn:microsoft.com/office/officeart/2005/8/layout/hProcess7"/>
    <dgm:cxn modelId="{71FCD91B-4704-421E-A802-139BA56508B4}" type="presOf" srcId="{4FC85BE6-FEDD-4EB9-8A74-B99641DF9C0C}" destId="{17ECEDA2-D171-45AB-AABB-D3AD14DA8C17}" srcOrd="0" destOrd="0" presId="urn:microsoft.com/office/officeart/2005/8/layout/hProcess7"/>
    <dgm:cxn modelId="{D1832C48-5337-4DF6-B1E3-469BBA0D1F86}" srcId="{4FC85BE6-FEDD-4EB9-8A74-B99641DF9C0C}" destId="{5E3B2236-6E4B-4DEA-92DD-F0D4A36522E6}" srcOrd="0" destOrd="0" parTransId="{E62732AA-D26D-4573-ADD6-8DC660452C7A}" sibTransId="{766E0757-C159-4A6F-B1D3-4A7F5AC43A61}"/>
    <dgm:cxn modelId="{910B9763-4BA8-4B94-B373-6991E9B9BDDC}" srcId="{8F3A36FE-A962-4D5C-9D48-9233CEFAD2D9}" destId="{C44537CC-10F2-489F-8149-C203AC86225E}" srcOrd="0" destOrd="0" parTransId="{03FA2072-1E6E-43F3-B0F7-4D75592CA655}" sibTransId="{2D5B59F5-6CFC-457F-8DBC-29CC42D526B7}"/>
    <dgm:cxn modelId="{CC1F1D44-33EC-4681-9425-F367D90FF525}" type="presOf" srcId="{402DD967-F535-4F52-9AAB-E8EA6B7A019A}" destId="{D2A7FBEB-726C-401B-9F09-C0D55FA475E0}" srcOrd="0" destOrd="2" presId="urn:microsoft.com/office/officeart/2005/8/layout/hProcess7"/>
    <dgm:cxn modelId="{C7CFCD26-D1D4-40EE-AB07-41DAC0A26C42}" type="presOf" srcId="{E2721153-F38B-43B2-943B-198F5F5D835D}" destId="{9AE04E8C-5ABB-4618-B339-D5315664D4B9}" srcOrd="0" destOrd="0" presId="urn:microsoft.com/office/officeart/2005/8/layout/hProcess7"/>
    <dgm:cxn modelId="{7C780635-E253-44C8-B4D1-7BB81D640BA9}" type="presOf" srcId="{C44537CC-10F2-489F-8149-C203AC86225E}" destId="{0860955E-1336-4B93-93F8-0D366F834B85}" srcOrd="0" destOrd="0" presId="urn:microsoft.com/office/officeart/2005/8/layout/hProcess7"/>
    <dgm:cxn modelId="{CDE3A4F5-EACF-4A42-B8B4-56AB43BE0DC5}" type="presOf" srcId="{EF0F7774-2628-4880-8C75-1A00A6171D9F}" destId="{0860955E-1336-4B93-93F8-0D366F834B85}" srcOrd="0" destOrd="1" presId="urn:microsoft.com/office/officeart/2005/8/layout/hProcess7"/>
    <dgm:cxn modelId="{B15CE122-75B4-4421-890E-4F22CE1EB50F}" type="presOf" srcId="{5E3B2236-6E4B-4DEA-92DD-F0D4A36522E6}" destId="{DDAEDFEC-4A5E-4CEB-AAA6-42AAA69DEE43}" srcOrd="1" destOrd="0" presId="urn:microsoft.com/office/officeart/2005/8/layout/hProcess7"/>
    <dgm:cxn modelId="{40511228-5248-47A9-91E3-CDE59E0446D1}" srcId="{5E3B2236-6E4B-4DEA-92DD-F0D4A36522E6}" destId="{402DD967-F535-4F52-9AAB-E8EA6B7A019A}" srcOrd="2" destOrd="0" parTransId="{DC04A8D6-C5D9-40EF-933A-7CA9BB3F488B}" sibTransId="{A0CEF576-C4D9-4CDE-92CB-5304C20A4003}"/>
    <dgm:cxn modelId="{DCB41640-9788-4374-9959-A9B518D88D06}" srcId="{4FC85BE6-FEDD-4EB9-8A74-B99641DF9C0C}" destId="{8F3A36FE-A962-4D5C-9D48-9233CEFAD2D9}" srcOrd="2" destOrd="0" parTransId="{C23DD2E9-8F87-4A1A-8954-FA391AD9195B}" sibTransId="{5215C9F8-E7DA-46C5-8659-E4CFEE3A9233}"/>
    <dgm:cxn modelId="{68333341-BCF4-48A8-8E8B-89057BB68D5D}" srcId="{7E184ED7-2246-41AA-9738-199E4FB44B14}" destId="{E2721153-F38B-43B2-943B-198F5F5D835D}" srcOrd="0" destOrd="0" parTransId="{8F3ADC2B-4D15-45BC-A2C8-A01BFBE92E13}" sibTransId="{924F95F5-8968-4FBC-AF9B-661BD505BBFC}"/>
    <dgm:cxn modelId="{34B96A07-7F2A-41CE-901A-CA2AC981D955}" type="presOf" srcId="{8F3A36FE-A962-4D5C-9D48-9233CEFAD2D9}" destId="{89DE3CBA-C9CF-4B72-8932-F250990BFB0C}" srcOrd="0" destOrd="0" presId="urn:microsoft.com/office/officeart/2005/8/layout/hProcess7"/>
    <dgm:cxn modelId="{57C32738-020C-490F-8456-A486D0B7AB04}" type="presOf" srcId="{8F3A36FE-A962-4D5C-9D48-9233CEFAD2D9}" destId="{9D6A230C-9825-4CB9-ABFE-706BCF5DCF1B}" srcOrd="1" destOrd="0" presId="urn:microsoft.com/office/officeart/2005/8/layout/hProcess7"/>
    <dgm:cxn modelId="{D16DB0C0-7B9D-414F-A1E1-92E75355576C}" srcId="{8F3A36FE-A962-4D5C-9D48-9233CEFAD2D9}" destId="{EF0F7774-2628-4880-8C75-1A00A6171D9F}" srcOrd="1" destOrd="0" parTransId="{E044BE78-C799-46E3-AE13-340161F2EEDF}" sibTransId="{D9FB92BD-52C8-4C2E-A70B-C1DA6A728801}"/>
    <dgm:cxn modelId="{EC6860BB-5280-4AC9-9314-C670663F52E3}" type="presOf" srcId="{5E3B2236-6E4B-4DEA-92DD-F0D4A36522E6}" destId="{E71D6953-29E0-490C-8E8D-07A6CD9EDD5F}" srcOrd="0" destOrd="0" presId="urn:microsoft.com/office/officeart/2005/8/layout/hProcess7"/>
    <dgm:cxn modelId="{C5D964F9-4DAE-4874-9696-66B14F931E99}" srcId="{5E3B2236-6E4B-4DEA-92DD-F0D4A36522E6}" destId="{6E9929D2-DDED-4968-908C-12D264046A6A}" srcOrd="1" destOrd="0" parTransId="{509D52FC-7C85-499A-A0BD-77CB6A4E70B9}" sibTransId="{76EC31A4-90C1-4C6C-A259-DA671E45F1CF}"/>
    <dgm:cxn modelId="{E20644FD-28B1-47D0-A0B8-CC6007EB4AB9}" srcId="{5E3B2236-6E4B-4DEA-92DD-F0D4A36522E6}" destId="{80F5A34B-F9C3-47B3-89F2-FF073331B43F}" srcOrd="0" destOrd="0" parTransId="{73A35EFC-AAC8-4602-8532-4E8E8E53EFB3}" sibTransId="{133319AA-2EB7-43E6-8233-3F344F25AA65}"/>
    <dgm:cxn modelId="{3FB1939B-5A8E-4800-8CDB-F4DE4EC98B82}" srcId="{4FC85BE6-FEDD-4EB9-8A74-B99641DF9C0C}" destId="{7E184ED7-2246-41AA-9738-199E4FB44B14}" srcOrd="1" destOrd="0" parTransId="{0F21F9B2-887D-4F9B-B86B-E12F25B10C47}" sibTransId="{7693AF44-B2CA-4F96-9ECD-8BE078C48744}"/>
    <dgm:cxn modelId="{28A7042B-52A1-4F2C-967E-D424611D03C9}" type="presParOf" srcId="{17ECEDA2-D171-45AB-AABB-D3AD14DA8C17}" destId="{EF3A28B3-8137-46CA-9A71-CCCAE3A88591}" srcOrd="0" destOrd="0" presId="urn:microsoft.com/office/officeart/2005/8/layout/hProcess7"/>
    <dgm:cxn modelId="{8FD9FF01-9BD8-4BFE-AB23-A16E97F5F1E1}" type="presParOf" srcId="{EF3A28B3-8137-46CA-9A71-CCCAE3A88591}" destId="{E71D6953-29E0-490C-8E8D-07A6CD9EDD5F}" srcOrd="0" destOrd="0" presId="urn:microsoft.com/office/officeart/2005/8/layout/hProcess7"/>
    <dgm:cxn modelId="{1A564B1E-649F-4059-A5C3-0767B0E193A4}" type="presParOf" srcId="{EF3A28B3-8137-46CA-9A71-CCCAE3A88591}" destId="{DDAEDFEC-4A5E-4CEB-AAA6-42AAA69DEE43}" srcOrd="1" destOrd="0" presId="urn:microsoft.com/office/officeart/2005/8/layout/hProcess7"/>
    <dgm:cxn modelId="{4B2F79DF-1402-45D3-B12D-C878DFEB7961}" type="presParOf" srcId="{EF3A28B3-8137-46CA-9A71-CCCAE3A88591}" destId="{D2A7FBEB-726C-401B-9F09-C0D55FA475E0}" srcOrd="2" destOrd="0" presId="urn:microsoft.com/office/officeart/2005/8/layout/hProcess7"/>
    <dgm:cxn modelId="{DBCF98B7-8BE9-43A0-A4D0-D189242A3C0E}" type="presParOf" srcId="{17ECEDA2-D171-45AB-AABB-D3AD14DA8C17}" destId="{B93FC0F6-AA66-4520-975D-B5D15325268C}" srcOrd="1" destOrd="0" presId="urn:microsoft.com/office/officeart/2005/8/layout/hProcess7"/>
    <dgm:cxn modelId="{F804F323-DCBC-4FB3-B9FB-80E579CDD3C1}" type="presParOf" srcId="{17ECEDA2-D171-45AB-AABB-D3AD14DA8C17}" destId="{8DC59C45-1780-4528-8D93-544760A8A7CA}" srcOrd="2" destOrd="0" presId="urn:microsoft.com/office/officeart/2005/8/layout/hProcess7"/>
    <dgm:cxn modelId="{8A6434B2-547C-440D-9C01-16D6D2464938}" type="presParOf" srcId="{8DC59C45-1780-4528-8D93-544760A8A7CA}" destId="{A066CBD6-A2F0-4ADD-A572-6E18E9CDBE45}" srcOrd="0" destOrd="0" presId="urn:microsoft.com/office/officeart/2005/8/layout/hProcess7"/>
    <dgm:cxn modelId="{6CCE7577-A66E-4CAD-8CF4-DFC7D4AE22CD}" type="presParOf" srcId="{8DC59C45-1780-4528-8D93-544760A8A7CA}" destId="{EB9CBEE0-666C-44CD-9830-CB557251F113}" srcOrd="1" destOrd="0" presId="urn:microsoft.com/office/officeart/2005/8/layout/hProcess7"/>
    <dgm:cxn modelId="{7B50DE1B-D68A-41DF-B4C2-A48F952BD3B0}" type="presParOf" srcId="{8DC59C45-1780-4528-8D93-544760A8A7CA}" destId="{0E707E8E-8039-4E9A-B682-8CDCDB3DB53C}" srcOrd="2" destOrd="0" presId="urn:microsoft.com/office/officeart/2005/8/layout/hProcess7"/>
    <dgm:cxn modelId="{516F504E-7C0D-4A73-A7C5-3ED1D09C8DBD}" type="presParOf" srcId="{17ECEDA2-D171-45AB-AABB-D3AD14DA8C17}" destId="{5540AD9F-0D8D-4B1C-9429-6BA93285247F}" srcOrd="3" destOrd="0" presId="urn:microsoft.com/office/officeart/2005/8/layout/hProcess7"/>
    <dgm:cxn modelId="{A6CAFCA1-5E74-4758-A581-B58120BC592A}" type="presParOf" srcId="{17ECEDA2-D171-45AB-AABB-D3AD14DA8C17}" destId="{95C0170F-6C6D-4019-888B-61DD89A8E3C5}" srcOrd="4" destOrd="0" presId="urn:microsoft.com/office/officeart/2005/8/layout/hProcess7"/>
    <dgm:cxn modelId="{D8893CD6-5B61-43AF-A487-1D758D0002C0}" type="presParOf" srcId="{95C0170F-6C6D-4019-888B-61DD89A8E3C5}" destId="{B652706D-9DCF-4EC4-BAD4-6EA4734E6BE4}" srcOrd="0" destOrd="0" presId="urn:microsoft.com/office/officeart/2005/8/layout/hProcess7"/>
    <dgm:cxn modelId="{967FB870-A063-4F97-82FB-8DE412F221B8}" type="presParOf" srcId="{95C0170F-6C6D-4019-888B-61DD89A8E3C5}" destId="{793133B7-14B6-42DF-874A-5F9AE58288E1}" srcOrd="1" destOrd="0" presId="urn:microsoft.com/office/officeart/2005/8/layout/hProcess7"/>
    <dgm:cxn modelId="{9657A6B9-6EAE-45F5-84FD-BF9D3B8DF499}" type="presParOf" srcId="{95C0170F-6C6D-4019-888B-61DD89A8E3C5}" destId="{9AE04E8C-5ABB-4618-B339-D5315664D4B9}" srcOrd="2" destOrd="0" presId="urn:microsoft.com/office/officeart/2005/8/layout/hProcess7"/>
    <dgm:cxn modelId="{1B9B18C4-0C8D-444E-9DC6-4C091D1F8EC8}" type="presParOf" srcId="{17ECEDA2-D171-45AB-AABB-D3AD14DA8C17}" destId="{97A76598-F389-4596-80F2-0D289B479737}" srcOrd="5" destOrd="0" presId="urn:microsoft.com/office/officeart/2005/8/layout/hProcess7"/>
    <dgm:cxn modelId="{B7D6E5AF-EB13-4CB0-9D72-4EEAD4104035}" type="presParOf" srcId="{17ECEDA2-D171-45AB-AABB-D3AD14DA8C17}" destId="{A458857E-9783-4222-8848-6A5A8E5D7BF9}" srcOrd="6" destOrd="0" presId="urn:microsoft.com/office/officeart/2005/8/layout/hProcess7"/>
    <dgm:cxn modelId="{37B79597-3892-4F01-971E-F2C298890B09}" type="presParOf" srcId="{A458857E-9783-4222-8848-6A5A8E5D7BF9}" destId="{0D8BEBC3-8CE6-4B73-9415-4395F3E3E6D9}" srcOrd="0" destOrd="0" presId="urn:microsoft.com/office/officeart/2005/8/layout/hProcess7"/>
    <dgm:cxn modelId="{DE64B00C-4D72-4435-8ADA-313236013D4B}" type="presParOf" srcId="{A458857E-9783-4222-8848-6A5A8E5D7BF9}" destId="{F05B650F-6E85-455B-8051-877189A2EB9C}" srcOrd="1" destOrd="0" presId="urn:microsoft.com/office/officeart/2005/8/layout/hProcess7"/>
    <dgm:cxn modelId="{EECC476E-91DC-498D-962F-4FCEEB51C251}" type="presParOf" srcId="{A458857E-9783-4222-8848-6A5A8E5D7BF9}" destId="{F6784AFA-1FFE-4E34-B5B0-FC85B99BCBFC}" srcOrd="2" destOrd="0" presId="urn:microsoft.com/office/officeart/2005/8/layout/hProcess7"/>
    <dgm:cxn modelId="{BD613991-1931-4B4E-912B-FE7F12F766DE}" type="presParOf" srcId="{17ECEDA2-D171-45AB-AABB-D3AD14DA8C17}" destId="{307F44E6-7410-48F9-87F7-C759E71B871D}" srcOrd="7" destOrd="0" presId="urn:microsoft.com/office/officeart/2005/8/layout/hProcess7"/>
    <dgm:cxn modelId="{634DF0A1-C772-4173-9E99-47F0E8F0DCFC}" type="presParOf" srcId="{17ECEDA2-D171-45AB-AABB-D3AD14DA8C17}" destId="{F8A34767-F295-44F3-A841-5811C86B5433}" srcOrd="8" destOrd="0" presId="urn:microsoft.com/office/officeart/2005/8/layout/hProcess7"/>
    <dgm:cxn modelId="{E19C8D2C-3564-4918-A463-1C84812ADC85}" type="presParOf" srcId="{F8A34767-F295-44F3-A841-5811C86B5433}" destId="{89DE3CBA-C9CF-4B72-8932-F250990BFB0C}" srcOrd="0" destOrd="0" presId="urn:microsoft.com/office/officeart/2005/8/layout/hProcess7"/>
    <dgm:cxn modelId="{200DFE02-3818-4EFD-972F-ADBCFE2365FB}" type="presParOf" srcId="{F8A34767-F295-44F3-A841-5811C86B5433}" destId="{9D6A230C-9825-4CB9-ABFE-706BCF5DCF1B}" srcOrd="1" destOrd="0" presId="urn:microsoft.com/office/officeart/2005/8/layout/hProcess7"/>
    <dgm:cxn modelId="{437CCB99-8741-4DD2-84E1-4405FEF5546C}" type="presParOf" srcId="{F8A34767-F295-44F3-A841-5811C86B5433}" destId="{0860955E-1336-4B93-93F8-0D366F834B8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30DC2-0681-498E-A2CD-C79EE786480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L"/>
        </a:p>
      </dgm:t>
    </dgm:pt>
    <dgm:pt modelId="{F193FA99-A12E-4ACD-9AF4-3CA4704ADF74}">
      <dgm:prSet custT="1"/>
      <dgm:spPr>
        <a:solidFill>
          <a:schemeClr val="tx2">
            <a:lumMod val="60000"/>
            <a:lumOff val="40000"/>
          </a:schemeClr>
        </a:solidFill>
      </dgm:spPr>
      <dgm:t>
        <a:bodyPr/>
        <a:lstStyle/>
        <a:p>
          <a:r>
            <a:rPr lang="es-MX" sz="1600" dirty="0">
              <a:latin typeface="+mn-lt"/>
            </a:rPr>
            <a:t>El ingreso a los cargos de carrera en calidad de titular se hará por concurso público.</a:t>
          </a:r>
          <a:endParaRPr lang="es-CL" sz="1600" dirty="0">
            <a:latin typeface="+mn-lt"/>
          </a:endParaRPr>
        </a:p>
      </dgm:t>
    </dgm:pt>
    <dgm:pt modelId="{0F03848B-BAB0-4126-A6DB-8A74AC5AAE40}" type="parTrans" cxnId="{134DBC00-089D-4EAB-ACCF-B92DBAED0886}">
      <dgm:prSet/>
      <dgm:spPr/>
      <dgm:t>
        <a:bodyPr/>
        <a:lstStyle/>
        <a:p>
          <a:endParaRPr lang="es-CL" sz="1600">
            <a:latin typeface="+mn-lt"/>
          </a:endParaRPr>
        </a:p>
      </dgm:t>
    </dgm:pt>
    <dgm:pt modelId="{6EF3CEE1-0F8F-4E7E-BA3B-30A448CE9D37}" type="sibTrans" cxnId="{134DBC00-089D-4EAB-ACCF-B92DBAED0886}">
      <dgm:prSet/>
      <dgm:spPr/>
      <dgm:t>
        <a:bodyPr/>
        <a:lstStyle/>
        <a:p>
          <a:endParaRPr lang="es-CL" sz="1600">
            <a:latin typeface="+mn-lt"/>
          </a:endParaRPr>
        </a:p>
      </dgm:t>
    </dgm:pt>
    <dgm:pt modelId="{684EF7C8-B5D9-4440-9FD2-1E83FE0C901E}">
      <dgm:prSet custT="1"/>
      <dgm:spPr>
        <a:solidFill>
          <a:srgbClr val="44546A">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85523" tIns="38100" rIns="38100" bIns="38100" numCol="1" spcCol="1270" anchor="ctr" anchorCtr="0"/>
        <a:lstStyle/>
        <a:p>
          <a:pPr marL="0" lvl="0" indent="0" algn="l" defTabSz="666750">
            <a:lnSpc>
              <a:spcPct val="90000"/>
            </a:lnSpc>
            <a:spcBef>
              <a:spcPct val="0"/>
            </a:spcBef>
            <a:spcAft>
              <a:spcPct val="35000"/>
            </a:spcAft>
            <a:buNone/>
          </a:pPr>
          <a:r>
            <a:rPr lang="es-MX" sz="1600" kern="1200" dirty="0">
              <a:solidFill>
                <a:prstClr val="white"/>
              </a:solidFill>
              <a:latin typeface="+mn-lt"/>
              <a:ea typeface="+mn-ea"/>
              <a:cs typeface="+mn-cs"/>
            </a:rPr>
            <a:t>Todas las personas que cumplan con los requisitos tendrán derecho a postular.</a:t>
          </a:r>
          <a:endParaRPr lang="es-CL" sz="1600" kern="1200" dirty="0">
            <a:solidFill>
              <a:prstClr val="white"/>
            </a:solidFill>
            <a:latin typeface="+mn-lt"/>
            <a:ea typeface="+mn-ea"/>
            <a:cs typeface="+mn-cs"/>
          </a:endParaRPr>
        </a:p>
      </dgm:t>
    </dgm:pt>
    <dgm:pt modelId="{AF12B8F0-005E-4ED6-8A10-5467B762CA4F}" type="parTrans" cxnId="{785F32C3-C18D-4A7E-B847-D7575B110513}">
      <dgm:prSet/>
      <dgm:spPr/>
      <dgm:t>
        <a:bodyPr/>
        <a:lstStyle/>
        <a:p>
          <a:endParaRPr lang="es-CL" sz="1600">
            <a:latin typeface="+mn-lt"/>
          </a:endParaRPr>
        </a:p>
      </dgm:t>
    </dgm:pt>
    <dgm:pt modelId="{69FE15E2-D663-4851-A2E5-BFD468AEBC02}" type="sibTrans" cxnId="{785F32C3-C18D-4A7E-B847-D7575B110513}">
      <dgm:prSet/>
      <dgm:spPr/>
      <dgm:t>
        <a:bodyPr/>
        <a:lstStyle/>
        <a:p>
          <a:endParaRPr lang="es-CL" sz="1600">
            <a:latin typeface="+mn-lt"/>
          </a:endParaRPr>
        </a:p>
      </dgm:t>
    </dgm:pt>
    <dgm:pt modelId="{6F8D4F63-8EA7-4A5D-99B7-CB1352D476AD}">
      <dgm:prSet custT="1"/>
      <dgm:spPr>
        <a:solidFill>
          <a:srgbClr val="44546A">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85523" tIns="38100" rIns="38100" bIns="38100" numCol="1" spcCol="1270" anchor="ctr" anchorCtr="0"/>
        <a:lstStyle/>
        <a:p>
          <a:r>
            <a:rPr lang="es-MX" sz="1600" kern="1200" dirty="0">
              <a:latin typeface="+mn-lt"/>
            </a:rPr>
            <a:t>El concurso consistirá en un procedimiento técnico y objetivo que se utilizará para seleccionar al personal, en </a:t>
          </a:r>
          <a:r>
            <a:rPr lang="es-MX" sz="1600" kern="1200" dirty="0">
              <a:solidFill>
                <a:prstClr val="white"/>
              </a:solidFill>
              <a:latin typeface="+mn-lt"/>
              <a:ea typeface="+mn-ea"/>
              <a:cs typeface="+mn-cs"/>
            </a:rPr>
            <a:t>donde</a:t>
          </a:r>
          <a:r>
            <a:rPr lang="es-MX" sz="1600" kern="1200" dirty="0">
              <a:latin typeface="+mn-lt"/>
            </a:rPr>
            <a:t> deberán evaluarse los antecedentes que presenten los postulantes </a:t>
          </a:r>
          <a:r>
            <a:rPr lang="es-MX" sz="1600" kern="1200" dirty="0" smtClean="0">
              <a:latin typeface="+mn-lt"/>
            </a:rPr>
            <a:t>y </a:t>
          </a:r>
          <a:r>
            <a:rPr lang="es-MX" sz="1600" kern="1200" dirty="0">
              <a:latin typeface="+mn-lt"/>
            </a:rPr>
            <a:t>las pruebas que hubieren rendido, de acuerdo a las características de los cargos que se van a proveer. </a:t>
          </a:r>
          <a:endParaRPr lang="es-CL" sz="1600" kern="1200" dirty="0">
            <a:latin typeface="+mn-lt"/>
          </a:endParaRPr>
        </a:p>
      </dgm:t>
    </dgm:pt>
    <dgm:pt modelId="{9DE86FD1-A5C1-4373-8966-D5A6E896F89B}" type="parTrans" cxnId="{B7FE118C-52FD-4FB4-A714-4110111E67FB}">
      <dgm:prSet/>
      <dgm:spPr/>
      <dgm:t>
        <a:bodyPr/>
        <a:lstStyle/>
        <a:p>
          <a:endParaRPr lang="es-CL" sz="1600">
            <a:latin typeface="+mn-lt"/>
          </a:endParaRPr>
        </a:p>
      </dgm:t>
    </dgm:pt>
    <dgm:pt modelId="{51512E86-58B0-4870-A7B9-FEFFE477AD6E}" type="sibTrans" cxnId="{B7FE118C-52FD-4FB4-A714-4110111E67FB}">
      <dgm:prSet/>
      <dgm:spPr/>
      <dgm:t>
        <a:bodyPr/>
        <a:lstStyle/>
        <a:p>
          <a:endParaRPr lang="es-CL" sz="1600">
            <a:latin typeface="+mn-lt"/>
          </a:endParaRPr>
        </a:p>
      </dgm:t>
    </dgm:pt>
    <dgm:pt modelId="{A8A5A83E-6C34-4554-9612-A90AA26F8976}">
      <dgm:prSet custT="1"/>
      <dgm:spPr>
        <a:solidFill>
          <a:schemeClr val="tx2">
            <a:lumMod val="60000"/>
            <a:lumOff val="40000"/>
          </a:schemeClr>
        </a:solidFill>
      </dgm:spPr>
      <dgm:t>
        <a:bodyPr/>
        <a:lstStyle/>
        <a:p>
          <a:r>
            <a:rPr lang="es-MX" sz="1600" dirty="0">
              <a:latin typeface="+mn-lt"/>
            </a:rPr>
            <a:t>El concurso será preparado por un comité de selección conformado por el Jefe o Encargado de Personal y por quienes integren la Junta Calificadora Central, con excepción del representante de personal.</a:t>
          </a:r>
          <a:endParaRPr lang="es-CL" sz="1600" dirty="0">
            <a:latin typeface="+mn-lt"/>
          </a:endParaRPr>
        </a:p>
      </dgm:t>
    </dgm:pt>
    <dgm:pt modelId="{350399FD-FBF8-4DCA-B539-3935D3DED78E}" type="parTrans" cxnId="{E8B4C7A4-FACE-4221-AD65-F224087E4C37}">
      <dgm:prSet/>
      <dgm:spPr/>
      <dgm:t>
        <a:bodyPr/>
        <a:lstStyle/>
        <a:p>
          <a:endParaRPr lang="es-CL" sz="1600">
            <a:latin typeface="+mn-lt"/>
          </a:endParaRPr>
        </a:p>
      </dgm:t>
    </dgm:pt>
    <dgm:pt modelId="{2DF41EDD-F146-4004-9A84-BBE4BD33B4DA}" type="sibTrans" cxnId="{E8B4C7A4-FACE-4221-AD65-F224087E4C37}">
      <dgm:prSet/>
      <dgm:spPr/>
      <dgm:t>
        <a:bodyPr/>
        <a:lstStyle/>
        <a:p>
          <a:endParaRPr lang="es-CL" sz="1600">
            <a:latin typeface="+mn-lt"/>
          </a:endParaRPr>
        </a:p>
      </dgm:t>
    </dgm:pt>
    <dgm:pt modelId="{BD9C4354-E62A-44DB-BDCC-5082890B23F6}" type="pres">
      <dgm:prSet presAssocID="{82830DC2-0681-498E-A2CD-C79EE7864802}" presName="Name0" presStyleCnt="0">
        <dgm:presLayoutVars>
          <dgm:chMax val="7"/>
          <dgm:chPref val="7"/>
          <dgm:dir/>
        </dgm:presLayoutVars>
      </dgm:prSet>
      <dgm:spPr/>
      <dgm:t>
        <a:bodyPr/>
        <a:lstStyle/>
        <a:p>
          <a:endParaRPr lang="es-CL"/>
        </a:p>
      </dgm:t>
    </dgm:pt>
    <dgm:pt modelId="{98B2CF62-6C47-4E19-9C47-3882C91279F8}" type="pres">
      <dgm:prSet presAssocID="{82830DC2-0681-498E-A2CD-C79EE7864802}" presName="Name1" presStyleCnt="0"/>
      <dgm:spPr/>
    </dgm:pt>
    <dgm:pt modelId="{0470A4D3-33BB-4105-8518-B695C4453D08}" type="pres">
      <dgm:prSet presAssocID="{82830DC2-0681-498E-A2CD-C79EE7864802}" presName="cycle" presStyleCnt="0"/>
      <dgm:spPr/>
    </dgm:pt>
    <dgm:pt modelId="{ADA44911-6F7E-4918-A906-8DCEA485260B}" type="pres">
      <dgm:prSet presAssocID="{82830DC2-0681-498E-A2CD-C79EE7864802}" presName="srcNode" presStyleLbl="node1" presStyleIdx="0" presStyleCnt="4"/>
      <dgm:spPr/>
    </dgm:pt>
    <dgm:pt modelId="{A081E083-F4E5-4391-8A4E-252C80B8850F}" type="pres">
      <dgm:prSet presAssocID="{82830DC2-0681-498E-A2CD-C79EE7864802}" presName="conn" presStyleLbl="parChTrans1D2" presStyleIdx="0" presStyleCnt="1"/>
      <dgm:spPr/>
      <dgm:t>
        <a:bodyPr/>
        <a:lstStyle/>
        <a:p>
          <a:endParaRPr lang="es-CL"/>
        </a:p>
      </dgm:t>
    </dgm:pt>
    <dgm:pt modelId="{67BD1E81-3432-43FC-9DBC-4C93EA9A0F70}" type="pres">
      <dgm:prSet presAssocID="{82830DC2-0681-498E-A2CD-C79EE7864802}" presName="extraNode" presStyleLbl="node1" presStyleIdx="0" presStyleCnt="4"/>
      <dgm:spPr/>
    </dgm:pt>
    <dgm:pt modelId="{D22F10FE-8A97-4C89-B402-24B53F758891}" type="pres">
      <dgm:prSet presAssocID="{82830DC2-0681-498E-A2CD-C79EE7864802}" presName="dstNode" presStyleLbl="node1" presStyleIdx="0" presStyleCnt="4"/>
      <dgm:spPr/>
    </dgm:pt>
    <dgm:pt modelId="{DC89DF4E-0BDF-447E-8AEE-E2475229F93A}" type="pres">
      <dgm:prSet presAssocID="{F193FA99-A12E-4ACD-9AF4-3CA4704ADF74}" presName="text_1" presStyleLbl="node1" presStyleIdx="0" presStyleCnt="4">
        <dgm:presLayoutVars>
          <dgm:bulletEnabled val="1"/>
        </dgm:presLayoutVars>
      </dgm:prSet>
      <dgm:spPr/>
      <dgm:t>
        <a:bodyPr/>
        <a:lstStyle/>
        <a:p>
          <a:endParaRPr lang="es-CL"/>
        </a:p>
      </dgm:t>
    </dgm:pt>
    <dgm:pt modelId="{0BC334E6-3069-4AFA-8771-35758A9B4A0D}" type="pres">
      <dgm:prSet presAssocID="{F193FA99-A12E-4ACD-9AF4-3CA4704ADF74}" presName="accent_1" presStyleCnt="0"/>
      <dgm:spPr/>
    </dgm:pt>
    <dgm:pt modelId="{E4023B9A-60C9-46C1-985A-01581F6928EE}" type="pres">
      <dgm:prSet presAssocID="{F193FA99-A12E-4ACD-9AF4-3CA4704ADF74}" presName="accentRepeatNode" presStyleLbl="solidFgAcc1" presStyleIdx="0" presStyleCnt="4"/>
      <dgm:spPr>
        <a:solidFill>
          <a:srgbClr val="92D050"/>
        </a:solidFill>
      </dgm:spPr>
    </dgm:pt>
    <dgm:pt modelId="{ECE5C425-98B9-449B-B886-0BFE08354AA5}" type="pres">
      <dgm:prSet presAssocID="{684EF7C8-B5D9-4440-9FD2-1E83FE0C901E}" presName="text_2" presStyleLbl="node1" presStyleIdx="1" presStyleCnt="4">
        <dgm:presLayoutVars>
          <dgm:bulletEnabled val="1"/>
        </dgm:presLayoutVars>
      </dgm:prSet>
      <dgm:spPr>
        <a:xfrm>
          <a:off x="964198" y="1475333"/>
          <a:ext cx="9510173" cy="737666"/>
        </a:xfrm>
        <a:prstGeom prst="rect">
          <a:avLst/>
        </a:prstGeom>
      </dgm:spPr>
      <dgm:t>
        <a:bodyPr/>
        <a:lstStyle/>
        <a:p>
          <a:endParaRPr lang="es-CL"/>
        </a:p>
      </dgm:t>
    </dgm:pt>
    <dgm:pt modelId="{D7A185B4-C921-440B-86EB-B6777B2580CA}" type="pres">
      <dgm:prSet presAssocID="{684EF7C8-B5D9-4440-9FD2-1E83FE0C901E}" presName="accent_2" presStyleCnt="0"/>
      <dgm:spPr/>
    </dgm:pt>
    <dgm:pt modelId="{42EBF061-9721-4687-BDB5-853630834374}" type="pres">
      <dgm:prSet presAssocID="{684EF7C8-B5D9-4440-9FD2-1E83FE0C901E}" presName="accentRepeatNode" presStyleLbl="solidFgAcc1" presStyleIdx="1" presStyleCnt="4"/>
      <dgm:spPr>
        <a:xfrm>
          <a:off x="503156" y="1383124"/>
          <a:ext cx="922083" cy="922083"/>
        </a:xfrm>
        <a:prstGeom prst="ellipse">
          <a:avLst/>
        </a:prstGeom>
        <a:solidFill>
          <a:srgbClr val="FFC000"/>
        </a:solidFill>
        <a:ln w="12700" cap="flat" cmpd="sng" algn="ctr">
          <a:solidFill>
            <a:srgbClr val="4472C4">
              <a:hueOff val="0"/>
              <a:satOff val="0"/>
              <a:lumOff val="0"/>
              <a:alphaOff val="0"/>
            </a:srgbClr>
          </a:solidFill>
          <a:prstDash val="solid"/>
          <a:miter lim="800000"/>
        </a:ln>
        <a:effectLst/>
      </dgm:spPr>
    </dgm:pt>
    <dgm:pt modelId="{A1994A35-CC35-4946-907A-7B61100BF96C}" type="pres">
      <dgm:prSet presAssocID="{6F8D4F63-8EA7-4A5D-99B7-CB1352D476AD}" presName="text_3" presStyleLbl="node1" presStyleIdx="2" presStyleCnt="4">
        <dgm:presLayoutVars>
          <dgm:bulletEnabled val="1"/>
        </dgm:presLayoutVars>
      </dgm:prSet>
      <dgm:spPr>
        <a:xfrm>
          <a:off x="964198" y="2582025"/>
          <a:ext cx="9510173" cy="737666"/>
        </a:xfrm>
        <a:prstGeom prst="rect">
          <a:avLst/>
        </a:prstGeom>
      </dgm:spPr>
      <dgm:t>
        <a:bodyPr/>
        <a:lstStyle/>
        <a:p>
          <a:endParaRPr lang="es-CL"/>
        </a:p>
      </dgm:t>
    </dgm:pt>
    <dgm:pt modelId="{5CA43463-95C6-4BC2-8D62-98160858DDAF}" type="pres">
      <dgm:prSet presAssocID="{6F8D4F63-8EA7-4A5D-99B7-CB1352D476AD}" presName="accent_3" presStyleCnt="0"/>
      <dgm:spPr/>
    </dgm:pt>
    <dgm:pt modelId="{E807F0FC-7925-4755-BC7B-C8F5ACDC310D}" type="pres">
      <dgm:prSet presAssocID="{6F8D4F63-8EA7-4A5D-99B7-CB1352D476AD}" presName="accentRepeatNode" presStyleLbl="solidFgAcc1" presStyleIdx="2" presStyleCnt="4"/>
      <dgm:spPr>
        <a:xfrm>
          <a:off x="503156" y="2489816"/>
          <a:ext cx="922083" cy="922083"/>
        </a:xfrm>
        <a:prstGeom prst="ellipse">
          <a:avLst/>
        </a:prstGeom>
        <a:solidFill>
          <a:srgbClr val="92D050"/>
        </a:solidFill>
        <a:ln w="12700" cap="flat" cmpd="sng" algn="ctr">
          <a:solidFill>
            <a:srgbClr val="4472C4">
              <a:hueOff val="0"/>
              <a:satOff val="0"/>
              <a:lumOff val="0"/>
              <a:alphaOff val="0"/>
            </a:srgbClr>
          </a:solidFill>
          <a:prstDash val="solid"/>
          <a:miter lim="800000"/>
        </a:ln>
        <a:effectLst/>
      </dgm:spPr>
    </dgm:pt>
    <dgm:pt modelId="{7DEB52BC-74A3-426D-9A28-07E064DE53E1}" type="pres">
      <dgm:prSet presAssocID="{A8A5A83E-6C34-4554-9612-A90AA26F8976}" presName="text_4" presStyleLbl="node1" presStyleIdx="3" presStyleCnt="4">
        <dgm:presLayoutVars>
          <dgm:bulletEnabled val="1"/>
        </dgm:presLayoutVars>
      </dgm:prSet>
      <dgm:spPr/>
      <dgm:t>
        <a:bodyPr/>
        <a:lstStyle/>
        <a:p>
          <a:endParaRPr lang="es-CL"/>
        </a:p>
      </dgm:t>
    </dgm:pt>
    <dgm:pt modelId="{8524CCE7-EE80-428C-9F00-02DCFD8CB7AE}" type="pres">
      <dgm:prSet presAssocID="{A8A5A83E-6C34-4554-9612-A90AA26F8976}" presName="accent_4" presStyleCnt="0"/>
      <dgm:spPr/>
    </dgm:pt>
    <dgm:pt modelId="{6BEA262E-C4F3-4A99-93A6-E2BA9D75F8FE}" type="pres">
      <dgm:prSet presAssocID="{A8A5A83E-6C34-4554-9612-A90AA26F8976}" presName="accentRepeatNode" presStyleLbl="solidFgAcc1" presStyleIdx="3" presStyleCnt="4"/>
      <dgm:spPr>
        <a:xfrm>
          <a:off x="80235" y="3596508"/>
          <a:ext cx="922083" cy="922083"/>
        </a:xfrm>
        <a:prstGeom prst="ellipse">
          <a:avLst/>
        </a:prstGeom>
        <a:solidFill>
          <a:srgbClr val="FFC000"/>
        </a:solidFill>
        <a:ln w="12700" cap="flat" cmpd="sng" algn="ctr">
          <a:solidFill>
            <a:srgbClr val="4472C4">
              <a:hueOff val="0"/>
              <a:satOff val="0"/>
              <a:lumOff val="0"/>
              <a:alphaOff val="0"/>
            </a:srgbClr>
          </a:solidFill>
          <a:prstDash val="solid"/>
          <a:miter lim="800000"/>
        </a:ln>
        <a:effectLst/>
      </dgm:spPr>
    </dgm:pt>
  </dgm:ptLst>
  <dgm:cxnLst>
    <dgm:cxn modelId="{A76AF8AE-76C7-4BC2-B28C-8AF9E7050BA6}" type="presOf" srcId="{6EF3CEE1-0F8F-4E7E-BA3B-30A448CE9D37}" destId="{A081E083-F4E5-4391-8A4E-252C80B8850F}" srcOrd="0" destOrd="0" presId="urn:microsoft.com/office/officeart/2008/layout/VerticalCurvedList"/>
    <dgm:cxn modelId="{D720FC13-A44F-4015-9308-D14C6ECAABC8}" type="presOf" srcId="{F193FA99-A12E-4ACD-9AF4-3CA4704ADF74}" destId="{DC89DF4E-0BDF-447E-8AEE-E2475229F93A}" srcOrd="0" destOrd="0" presId="urn:microsoft.com/office/officeart/2008/layout/VerticalCurvedList"/>
    <dgm:cxn modelId="{A1BA7548-DF39-404C-B87E-9D30934D9EEE}" type="presOf" srcId="{6F8D4F63-8EA7-4A5D-99B7-CB1352D476AD}" destId="{A1994A35-CC35-4946-907A-7B61100BF96C}" srcOrd="0" destOrd="0" presId="urn:microsoft.com/office/officeart/2008/layout/VerticalCurvedList"/>
    <dgm:cxn modelId="{E8B4C7A4-FACE-4221-AD65-F224087E4C37}" srcId="{82830DC2-0681-498E-A2CD-C79EE7864802}" destId="{A8A5A83E-6C34-4554-9612-A90AA26F8976}" srcOrd="3" destOrd="0" parTransId="{350399FD-FBF8-4DCA-B539-3935D3DED78E}" sibTransId="{2DF41EDD-F146-4004-9A84-BBE4BD33B4DA}"/>
    <dgm:cxn modelId="{134DBC00-089D-4EAB-ACCF-B92DBAED0886}" srcId="{82830DC2-0681-498E-A2CD-C79EE7864802}" destId="{F193FA99-A12E-4ACD-9AF4-3CA4704ADF74}" srcOrd="0" destOrd="0" parTransId="{0F03848B-BAB0-4126-A6DB-8A74AC5AAE40}" sibTransId="{6EF3CEE1-0F8F-4E7E-BA3B-30A448CE9D37}"/>
    <dgm:cxn modelId="{8155F3E3-9D4A-4799-A31A-5E75AB754E88}" type="presOf" srcId="{684EF7C8-B5D9-4440-9FD2-1E83FE0C901E}" destId="{ECE5C425-98B9-449B-B886-0BFE08354AA5}" srcOrd="0" destOrd="0" presId="urn:microsoft.com/office/officeart/2008/layout/VerticalCurvedList"/>
    <dgm:cxn modelId="{89232245-C298-4AD8-9952-47F8AC4A606C}" type="presOf" srcId="{82830DC2-0681-498E-A2CD-C79EE7864802}" destId="{BD9C4354-E62A-44DB-BDCC-5082890B23F6}" srcOrd="0" destOrd="0" presId="urn:microsoft.com/office/officeart/2008/layout/VerticalCurvedList"/>
    <dgm:cxn modelId="{785F32C3-C18D-4A7E-B847-D7575B110513}" srcId="{82830DC2-0681-498E-A2CD-C79EE7864802}" destId="{684EF7C8-B5D9-4440-9FD2-1E83FE0C901E}" srcOrd="1" destOrd="0" parTransId="{AF12B8F0-005E-4ED6-8A10-5467B762CA4F}" sibTransId="{69FE15E2-D663-4851-A2E5-BFD468AEBC02}"/>
    <dgm:cxn modelId="{B7FE118C-52FD-4FB4-A714-4110111E67FB}" srcId="{82830DC2-0681-498E-A2CD-C79EE7864802}" destId="{6F8D4F63-8EA7-4A5D-99B7-CB1352D476AD}" srcOrd="2" destOrd="0" parTransId="{9DE86FD1-A5C1-4373-8966-D5A6E896F89B}" sibTransId="{51512E86-58B0-4870-A7B9-FEFFE477AD6E}"/>
    <dgm:cxn modelId="{554034D4-6B6A-4BA4-8475-A87CF66CFD99}" type="presOf" srcId="{A8A5A83E-6C34-4554-9612-A90AA26F8976}" destId="{7DEB52BC-74A3-426D-9A28-07E064DE53E1}" srcOrd="0" destOrd="0" presId="urn:microsoft.com/office/officeart/2008/layout/VerticalCurvedList"/>
    <dgm:cxn modelId="{094C81E0-EB2C-49D7-9D5E-230AE0489161}" type="presParOf" srcId="{BD9C4354-E62A-44DB-BDCC-5082890B23F6}" destId="{98B2CF62-6C47-4E19-9C47-3882C91279F8}" srcOrd="0" destOrd="0" presId="urn:microsoft.com/office/officeart/2008/layout/VerticalCurvedList"/>
    <dgm:cxn modelId="{78F9E764-E0DE-4CE2-B7C9-E3FA7C47D351}" type="presParOf" srcId="{98B2CF62-6C47-4E19-9C47-3882C91279F8}" destId="{0470A4D3-33BB-4105-8518-B695C4453D08}" srcOrd="0" destOrd="0" presId="urn:microsoft.com/office/officeart/2008/layout/VerticalCurvedList"/>
    <dgm:cxn modelId="{123B3A0B-5821-4F97-AFB0-F511D69AFDE4}" type="presParOf" srcId="{0470A4D3-33BB-4105-8518-B695C4453D08}" destId="{ADA44911-6F7E-4918-A906-8DCEA485260B}" srcOrd="0" destOrd="0" presId="urn:microsoft.com/office/officeart/2008/layout/VerticalCurvedList"/>
    <dgm:cxn modelId="{B4995BC3-1AFC-4453-8BCB-71B82D898D3A}" type="presParOf" srcId="{0470A4D3-33BB-4105-8518-B695C4453D08}" destId="{A081E083-F4E5-4391-8A4E-252C80B8850F}" srcOrd="1" destOrd="0" presId="urn:microsoft.com/office/officeart/2008/layout/VerticalCurvedList"/>
    <dgm:cxn modelId="{6BC6FD8C-83B0-4D68-B900-F16E3DA94731}" type="presParOf" srcId="{0470A4D3-33BB-4105-8518-B695C4453D08}" destId="{67BD1E81-3432-43FC-9DBC-4C93EA9A0F70}" srcOrd="2" destOrd="0" presId="urn:microsoft.com/office/officeart/2008/layout/VerticalCurvedList"/>
    <dgm:cxn modelId="{9CFECF8C-AC06-4361-AB6C-3897050E6805}" type="presParOf" srcId="{0470A4D3-33BB-4105-8518-B695C4453D08}" destId="{D22F10FE-8A97-4C89-B402-24B53F758891}" srcOrd="3" destOrd="0" presId="urn:microsoft.com/office/officeart/2008/layout/VerticalCurvedList"/>
    <dgm:cxn modelId="{DD17E85B-D0FE-458D-A620-22802E328F21}" type="presParOf" srcId="{98B2CF62-6C47-4E19-9C47-3882C91279F8}" destId="{DC89DF4E-0BDF-447E-8AEE-E2475229F93A}" srcOrd="1" destOrd="0" presId="urn:microsoft.com/office/officeart/2008/layout/VerticalCurvedList"/>
    <dgm:cxn modelId="{E728DA35-EA3F-4FE5-B717-786061080134}" type="presParOf" srcId="{98B2CF62-6C47-4E19-9C47-3882C91279F8}" destId="{0BC334E6-3069-4AFA-8771-35758A9B4A0D}" srcOrd="2" destOrd="0" presId="urn:microsoft.com/office/officeart/2008/layout/VerticalCurvedList"/>
    <dgm:cxn modelId="{EE1557A2-79A5-489F-8C3F-9A2D5E112934}" type="presParOf" srcId="{0BC334E6-3069-4AFA-8771-35758A9B4A0D}" destId="{E4023B9A-60C9-46C1-985A-01581F6928EE}" srcOrd="0" destOrd="0" presId="urn:microsoft.com/office/officeart/2008/layout/VerticalCurvedList"/>
    <dgm:cxn modelId="{783B1415-280D-4911-B9DF-13E8AE6ED599}" type="presParOf" srcId="{98B2CF62-6C47-4E19-9C47-3882C91279F8}" destId="{ECE5C425-98B9-449B-B886-0BFE08354AA5}" srcOrd="3" destOrd="0" presId="urn:microsoft.com/office/officeart/2008/layout/VerticalCurvedList"/>
    <dgm:cxn modelId="{F65D1DB9-275F-4923-8C4C-1D7773FFDCF4}" type="presParOf" srcId="{98B2CF62-6C47-4E19-9C47-3882C91279F8}" destId="{D7A185B4-C921-440B-86EB-B6777B2580CA}" srcOrd="4" destOrd="0" presId="urn:microsoft.com/office/officeart/2008/layout/VerticalCurvedList"/>
    <dgm:cxn modelId="{C6AA14D7-F76E-477A-BD78-9F95FF75B16D}" type="presParOf" srcId="{D7A185B4-C921-440B-86EB-B6777B2580CA}" destId="{42EBF061-9721-4687-BDB5-853630834374}" srcOrd="0" destOrd="0" presId="urn:microsoft.com/office/officeart/2008/layout/VerticalCurvedList"/>
    <dgm:cxn modelId="{478BEBB6-5DFD-42CA-98EC-B2C22A1CC9A6}" type="presParOf" srcId="{98B2CF62-6C47-4E19-9C47-3882C91279F8}" destId="{A1994A35-CC35-4946-907A-7B61100BF96C}" srcOrd="5" destOrd="0" presId="urn:microsoft.com/office/officeart/2008/layout/VerticalCurvedList"/>
    <dgm:cxn modelId="{CBE6CCAC-7C2E-4F15-8D75-37A496146674}" type="presParOf" srcId="{98B2CF62-6C47-4E19-9C47-3882C91279F8}" destId="{5CA43463-95C6-4BC2-8D62-98160858DDAF}" srcOrd="6" destOrd="0" presId="urn:microsoft.com/office/officeart/2008/layout/VerticalCurvedList"/>
    <dgm:cxn modelId="{AE7B9E9D-D113-4D01-8C1C-3B0A8A93496F}" type="presParOf" srcId="{5CA43463-95C6-4BC2-8D62-98160858DDAF}" destId="{E807F0FC-7925-4755-BC7B-C8F5ACDC310D}" srcOrd="0" destOrd="0" presId="urn:microsoft.com/office/officeart/2008/layout/VerticalCurvedList"/>
    <dgm:cxn modelId="{0FD90BA1-5ABA-467C-9FA9-E73062E3ED23}" type="presParOf" srcId="{98B2CF62-6C47-4E19-9C47-3882C91279F8}" destId="{7DEB52BC-74A3-426D-9A28-07E064DE53E1}" srcOrd="7" destOrd="0" presId="urn:microsoft.com/office/officeart/2008/layout/VerticalCurvedList"/>
    <dgm:cxn modelId="{7FB150DA-EB08-4400-9C98-79E30A7CDF48}" type="presParOf" srcId="{98B2CF62-6C47-4E19-9C47-3882C91279F8}" destId="{8524CCE7-EE80-428C-9F00-02DCFD8CB7AE}" srcOrd="8" destOrd="0" presId="urn:microsoft.com/office/officeart/2008/layout/VerticalCurvedList"/>
    <dgm:cxn modelId="{C5666DD2-02D1-4032-8DCC-4700BC918D55}" type="presParOf" srcId="{8524CCE7-EE80-428C-9F00-02DCFD8CB7AE}" destId="{6BEA262E-C4F3-4A99-93A6-E2BA9D75F8F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D4E80E-7D75-41E6-85C9-8493759CC8D6}"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s-CL"/>
        </a:p>
      </dgm:t>
    </dgm:pt>
    <dgm:pt modelId="{E524B2E4-5D7B-4CFF-89B3-AC972D72A84C}">
      <dgm:prSet custT="1"/>
      <dgm:spPr>
        <a:solidFill>
          <a:schemeClr val="tx2">
            <a:lumMod val="60000"/>
            <a:lumOff val="40000"/>
          </a:schemeClr>
        </a:solidFill>
      </dgm:spPr>
      <dgm:t>
        <a:bodyPr/>
        <a:lstStyle/>
        <a:p>
          <a:r>
            <a:rPr lang="es-MX" sz="1600" b="0" dirty="0">
              <a:solidFill>
                <a:schemeClr val="bg1"/>
              </a:solidFill>
              <a:latin typeface="+mn-lt"/>
            </a:rPr>
            <a:t>a) Ser ciudadano o extranjero poseedor de un permiso de residencia. </a:t>
          </a:r>
          <a:endParaRPr lang="es-CL" sz="1600" b="0" dirty="0">
            <a:solidFill>
              <a:schemeClr val="bg1"/>
            </a:solidFill>
            <a:latin typeface="+mn-lt"/>
          </a:endParaRPr>
        </a:p>
      </dgm:t>
    </dgm:pt>
    <dgm:pt modelId="{4903DAD4-091D-4DF4-B04B-8A297473FB6F}" type="parTrans" cxnId="{8DA88FE3-E46C-446D-BA7C-BA4A888E2437}">
      <dgm:prSet/>
      <dgm:spPr/>
      <dgm:t>
        <a:bodyPr/>
        <a:lstStyle/>
        <a:p>
          <a:endParaRPr lang="es-CL"/>
        </a:p>
      </dgm:t>
    </dgm:pt>
    <dgm:pt modelId="{798E2B3D-35C8-44B1-B00A-A862632EFA6F}" type="sibTrans" cxnId="{8DA88FE3-E46C-446D-BA7C-BA4A888E2437}">
      <dgm:prSet/>
      <dgm:spPr/>
      <dgm:t>
        <a:bodyPr/>
        <a:lstStyle/>
        <a:p>
          <a:endParaRPr lang="es-CL"/>
        </a:p>
      </dgm:t>
    </dgm:pt>
    <dgm:pt modelId="{68CC8555-6820-4F1B-A7BD-6A8B42F10796}">
      <dgm:prSet custT="1"/>
      <dgm:spPr>
        <a:solidFill>
          <a:srgbClr val="44546A">
            <a:lumMod val="60000"/>
            <a:lumOff val="40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s-MX" sz="1600" b="0" kern="1200" dirty="0">
              <a:solidFill>
                <a:schemeClr val="bg1"/>
              </a:solidFill>
              <a:latin typeface="+mn-lt"/>
              <a:ea typeface="+mn-ea"/>
              <a:cs typeface="+mn-cs"/>
            </a:rPr>
            <a:t>b) Haber cumplido con la ley de reclutamiento y movilización, cuando fuere procedente;</a:t>
          </a:r>
          <a:endParaRPr lang="es-CL" sz="1600" b="0" kern="1200" dirty="0">
            <a:solidFill>
              <a:schemeClr val="bg1"/>
            </a:solidFill>
            <a:latin typeface="+mn-lt"/>
            <a:ea typeface="+mn-ea"/>
            <a:cs typeface="+mn-cs"/>
          </a:endParaRPr>
        </a:p>
      </dgm:t>
    </dgm:pt>
    <dgm:pt modelId="{26B74A2A-A6A4-429C-B089-35F2E06D9444}" type="parTrans" cxnId="{E7A1C5CA-C3FF-4FBE-BFB4-0FDEE468CE68}">
      <dgm:prSet/>
      <dgm:spPr/>
      <dgm:t>
        <a:bodyPr/>
        <a:lstStyle/>
        <a:p>
          <a:endParaRPr lang="es-CL"/>
        </a:p>
      </dgm:t>
    </dgm:pt>
    <dgm:pt modelId="{C61755FD-DF6E-439E-A0B8-7B359C4D1ED3}" type="sibTrans" cxnId="{E7A1C5CA-C3FF-4FBE-BFB4-0FDEE468CE68}">
      <dgm:prSet/>
      <dgm:spPr/>
      <dgm:t>
        <a:bodyPr/>
        <a:lstStyle/>
        <a:p>
          <a:endParaRPr lang="es-CL"/>
        </a:p>
      </dgm:t>
    </dgm:pt>
    <dgm:pt modelId="{50B25F47-94E8-4815-8011-4CEE5BA34D1F}">
      <dgm:prSet custT="1"/>
      <dgm:spPr>
        <a:solidFill>
          <a:srgbClr val="44546A">
            <a:lumMod val="60000"/>
            <a:lumOff val="40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s-MX" sz="1600" b="0" kern="1200" dirty="0">
              <a:solidFill>
                <a:schemeClr val="bg1"/>
              </a:solidFill>
              <a:latin typeface="+mn-lt"/>
              <a:ea typeface="+mn-ea"/>
              <a:cs typeface="+mn-cs"/>
            </a:rPr>
            <a:t>c) Tener salud compatible con el desempeño del cargo;</a:t>
          </a:r>
          <a:endParaRPr lang="es-CL" sz="1600" b="0" kern="1200" dirty="0">
            <a:solidFill>
              <a:schemeClr val="bg1"/>
            </a:solidFill>
            <a:latin typeface="+mn-lt"/>
            <a:ea typeface="+mn-ea"/>
            <a:cs typeface="+mn-cs"/>
          </a:endParaRPr>
        </a:p>
      </dgm:t>
    </dgm:pt>
    <dgm:pt modelId="{500A96D1-BFEA-4D4A-97F8-2A3120ECC180}" type="parTrans" cxnId="{E74AC50C-ED27-4886-87E4-8980DA8062AF}">
      <dgm:prSet/>
      <dgm:spPr/>
      <dgm:t>
        <a:bodyPr/>
        <a:lstStyle/>
        <a:p>
          <a:endParaRPr lang="es-CL"/>
        </a:p>
      </dgm:t>
    </dgm:pt>
    <dgm:pt modelId="{C20D2590-E969-4365-97EF-E370FA6C1408}" type="sibTrans" cxnId="{E74AC50C-ED27-4886-87E4-8980DA8062AF}">
      <dgm:prSet/>
      <dgm:spPr/>
      <dgm:t>
        <a:bodyPr/>
        <a:lstStyle/>
        <a:p>
          <a:endParaRPr lang="es-CL"/>
        </a:p>
      </dgm:t>
    </dgm:pt>
    <dgm:pt modelId="{9A4380B8-21C3-4189-A2D5-0BFCB4800CDF}">
      <dgm:prSet custT="1"/>
      <dgm:spPr>
        <a:solidFill>
          <a:srgbClr val="44546A">
            <a:lumMod val="60000"/>
            <a:lumOff val="40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s-MX" sz="1600" b="0" kern="1200" dirty="0">
              <a:solidFill>
                <a:schemeClr val="bg1"/>
              </a:solidFill>
              <a:latin typeface="+mn-lt"/>
              <a:ea typeface="+mn-ea"/>
              <a:cs typeface="+mn-cs"/>
            </a:rPr>
            <a:t>d) Haber aprobado la educación básica y poseer el nivel educacional o título profesional o técnico que por la naturaleza del empleo exija la ley;</a:t>
          </a:r>
          <a:endParaRPr lang="es-CL" sz="1600" b="0" kern="1200" dirty="0">
            <a:solidFill>
              <a:schemeClr val="bg1"/>
            </a:solidFill>
            <a:latin typeface="+mn-lt"/>
            <a:ea typeface="+mn-ea"/>
            <a:cs typeface="+mn-cs"/>
          </a:endParaRPr>
        </a:p>
      </dgm:t>
    </dgm:pt>
    <dgm:pt modelId="{5BBB05C3-7318-4192-8D3C-58EDE99DDF28}" type="parTrans" cxnId="{C0738224-C319-47CD-ADB6-B7C7E16D0B9A}">
      <dgm:prSet/>
      <dgm:spPr/>
      <dgm:t>
        <a:bodyPr/>
        <a:lstStyle/>
        <a:p>
          <a:endParaRPr lang="es-CL"/>
        </a:p>
      </dgm:t>
    </dgm:pt>
    <dgm:pt modelId="{E51DDEF4-ED71-4581-B296-3A488F3580F0}" type="sibTrans" cxnId="{C0738224-C319-47CD-ADB6-B7C7E16D0B9A}">
      <dgm:prSet/>
      <dgm:spPr/>
      <dgm:t>
        <a:bodyPr/>
        <a:lstStyle/>
        <a:p>
          <a:endParaRPr lang="es-CL"/>
        </a:p>
      </dgm:t>
    </dgm:pt>
    <dgm:pt modelId="{EB0BEF6C-8484-446A-98A7-6B2DAA8612B0}">
      <dgm:prSet custT="1"/>
      <dgm:spPr>
        <a:solidFill>
          <a:srgbClr val="44546A">
            <a:lumMod val="60000"/>
            <a:lumOff val="40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68580" tIns="68580" rIns="68580" bIns="68580" numCol="1" spcCol="1270" anchor="ctr" anchorCtr="0"/>
        <a:lstStyle/>
        <a:p>
          <a:r>
            <a:rPr lang="es-MX" sz="1600" kern="1200" dirty="0">
              <a:solidFill>
                <a:schemeClr val="bg1"/>
              </a:solidFill>
              <a:latin typeface="+mn-lt"/>
            </a:rPr>
            <a:t>e) No haber cesado en un cargo público </a:t>
          </a:r>
          <a:r>
            <a:rPr lang="es-MX" sz="1600" b="0" kern="1200" dirty="0">
              <a:solidFill>
                <a:schemeClr val="bg1"/>
              </a:solidFill>
              <a:latin typeface="+mn-lt"/>
              <a:ea typeface="+mn-ea"/>
              <a:cs typeface="+mn-cs"/>
            </a:rPr>
            <a:t>como</a:t>
          </a:r>
          <a:r>
            <a:rPr lang="es-MX" sz="1600" kern="1200" dirty="0">
              <a:solidFill>
                <a:schemeClr val="bg1"/>
              </a:solidFill>
              <a:latin typeface="+mn-lt"/>
            </a:rPr>
            <a:t> consecuencia de haber obtenido una calificación     deficiente, o por medida disciplinaria, salvo que hayan transcurrido más de cinco años desde la fecha de expiración de funciones, y</a:t>
          </a:r>
          <a:endParaRPr lang="es-CL" sz="1600" kern="1200" dirty="0">
            <a:solidFill>
              <a:schemeClr val="bg1"/>
            </a:solidFill>
            <a:latin typeface="+mn-lt"/>
          </a:endParaRPr>
        </a:p>
      </dgm:t>
    </dgm:pt>
    <dgm:pt modelId="{D2F1CA63-19C7-49A5-AFC1-8FC5030CD220}" type="parTrans" cxnId="{A283DC46-58E8-45C5-9B26-0C7186EEE9D4}">
      <dgm:prSet/>
      <dgm:spPr/>
      <dgm:t>
        <a:bodyPr/>
        <a:lstStyle/>
        <a:p>
          <a:endParaRPr lang="es-CL"/>
        </a:p>
      </dgm:t>
    </dgm:pt>
    <dgm:pt modelId="{4678128C-5BA4-448E-B914-61F92B03ED8E}" type="sibTrans" cxnId="{A283DC46-58E8-45C5-9B26-0C7186EEE9D4}">
      <dgm:prSet/>
      <dgm:spPr/>
      <dgm:t>
        <a:bodyPr/>
        <a:lstStyle/>
        <a:p>
          <a:endParaRPr lang="es-CL"/>
        </a:p>
      </dgm:t>
    </dgm:pt>
    <dgm:pt modelId="{C9394EC8-5650-4559-91E6-5911301F0CA2}">
      <dgm:prSet custT="1"/>
      <dgm:spPr>
        <a:solidFill>
          <a:srgbClr val="44546A">
            <a:lumMod val="60000"/>
            <a:lumOff val="40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68580" tIns="68580" rIns="68580" bIns="68580" numCol="1" spcCol="1270" anchor="ctr" anchorCtr="0"/>
        <a:lstStyle/>
        <a:p>
          <a:r>
            <a:rPr lang="es-MX" sz="1300" kern="1200" dirty="0">
              <a:solidFill>
                <a:schemeClr val="bg1"/>
              </a:solidFill>
            </a:rPr>
            <a:t>f) No estar inhabilitado para el ejercicio de funciones o cargos públicos, ni hallarse condenado por delito que tenga asignada pena de crimen o simple delito. Sin perjuicio de lo anterior, tratándose del acceso a cargos de auxiliares y administrativos, no será impedimento para el ingreso encontrarse condenado por ilícito que tenga asignada pena de simple delito, siempre que no sea de aquellos contemplados en el Título V, Libro II, del Código Penal.</a:t>
          </a:r>
          <a:endParaRPr lang="es-CL" sz="1300" kern="1200" dirty="0">
            <a:solidFill>
              <a:schemeClr val="bg1"/>
            </a:solidFill>
          </a:endParaRPr>
        </a:p>
      </dgm:t>
    </dgm:pt>
    <dgm:pt modelId="{E7A9C05B-0F54-4F93-807C-DB3DB4C6BA95}" type="parTrans" cxnId="{D25E1427-EAC6-406B-B9A1-77EADF167770}">
      <dgm:prSet/>
      <dgm:spPr/>
      <dgm:t>
        <a:bodyPr/>
        <a:lstStyle/>
        <a:p>
          <a:endParaRPr lang="es-CL"/>
        </a:p>
      </dgm:t>
    </dgm:pt>
    <dgm:pt modelId="{96071A12-C811-4424-AD6D-195CF152773B}" type="sibTrans" cxnId="{D25E1427-EAC6-406B-B9A1-77EADF167770}">
      <dgm:prSet/>
      <dgm:spPr/>
      <dgm:t>
        <a:bodyPr/>
        <a:lstStyle/>
        <a:p>
          <a:endParaRPr lang="es-CL"/>
        </a:p>
      </dgm:t>
    </dgm:pt>
    <dgm:pt modelId="{5652384D-28CB-49D6-B571-0D7A334E41DD}" type="pres">
      <dgm:prSet presAssocID="{73D4E80E-7D75-41E6-85C9-8493759CC8D6}" presName="diagram" presStyleCnt="0">
        <dgm:presLayoutVars>
          <dgm:dir/>
          <dgm:resizeHandles val="exact"/>
        </dgm:presLayoutVars>
      </dgm:prSet>
      <dgm:spPr/>
      <dgm:t>
        <a:bodyPr/>
        <a:lstStyle/>
        <a:p>
          <a:endParaRPr lang="es-CL"/>
        </a:p>
      </dgm:t>
    </dgm:pt>
    <dgm:pt modelId="{D5152D7B-8E50-4F07-8577-C5618058104E}" type="pres">
      <dgm:prSet presAssocID="{E524B2E4-5D7B-4CFF-89B3-AC972D72A84C}" presName="node" presStyleLbl="node1" presStyleIdx="0" presStyleCnt="6">
        <dgm:presLayoutVars>
          <dgm:bulletEnabled val="1"/>
        </dgm:presLayoutVars>
      </dgm:prSet>
      <dgm:spPr/>
      <dgm:t>
        <a:bodyPr/>
        <a:lstStyle/>
        <a:p>
          <a:endParaRPr lang="es-CL"/>
        </a:p>
      </dgm:t>
    </dgm:pt>
    <dgm:pt modelId="{BAE35FF5-FEE8-4EEF-A343-09985F52EE00}" type="pres">
      <dgm:prSet presAssocID="{798E2B3D-35C8-44B1-B00A-A862632EFA6F}" presName="sibTrans" presStyleCnt="0"/>
      <dgm:spPr/>
    </dgm:pt>
    <dgm:pt modelId="{F2F3B240-CE19-4300-A0AE-79DDBFCFD81C}" type="pres">
      <dgm:prSet presAssocID="{68CC8555-6820-4F1B-A7BD-6A8B42F10796}" presName="node" presStyleLbl="node1" presStyleIdx="1" presStyleCnt="6" custLinFactNeighborX="71" custLinFactNeighborY="1146">
        <dgm:presLayoutVars>
          <dgm:bulletEnabled val="1"/>
        </dgm:presLayoutVars>
      </dgm:prSet>
      <dgm:spPr>
        <a:xfrm>
          <a:off x="3568898" y="450310"/>
          <a:ext cx="3244453" cy="1946671"/>
        </a:xfrm>
        <a:prstGeom prst="rect">
          <a:avLst/>
        </a:prstGeom>
      </dgm:spPr>
      <dgm:t>
        <a:bodyPr/>
        <a:lstStyle/>
        <a:p>
          <a:endParaRPr lang="es-CL"/>
        </a:p>
      </dgm:t>
    </dgm:pt>
    <dgm:pt modelId="{FF0D23DE-150C-435A-BFE2-EFAAD68F457D}" type="pres">
      <dgm:prSet presAssocID="{C61755FD-DF6E-439E-A0B8-7B359C4D1ED3}" presName="sibTrans" presStyleCnt="0"/>
      <dgm:spPr/>
    </dgm:pt>
    <dgm:pt modelId="{42EEB1F8-8EFE-45DA-9130-4E0C875B3CFF}" type="pres">
      <dgm:prSet presAssocID="{50B25F47-94E8-4815-8011-4CEE5BA34D1F}" presName="node" presStyleLbl="node1" presStyleIdx="2" presStyleCnt="6">
        <dgm:presLayoutVars>
          <dgm:bulletEnabled val="1"/>
        </dgm:presLayoutVars>
      </dgm:prSet>
      <dgm:spPr>
        <a:xfrm>
          <a:off x="7137796" y="450310"/>
          <a:ext cx="3244453" cy="1946671"/>
        </a:xfrm>
        <a:prstGeom prst="rect">
          <a:avLst/>
        </a:prstGeom>
      </dgm:spPr>
      <dgm:t>
        <a:bodyPr/>
        <a:lstStyle/>
        <a:p>
          <a:endParaRPr lang="es-CL"/>
        </a:p>
      </dgm:t>
    </dgm:pt>
    <dgm:pt modelId="{825E1C5E-1A5D-4348-AE33-0995A02C6B01}" type="pres">
      <dgm:prSet presAssocID="{C20D2590-E969-4365-97EF-E370FA6C1408}" presName="sibTrans" presStyleCnt="0"/>
      <dgm:spPr/>
    </dgm:pt>
    <dgm:pt modelId="{3D0CB42B-0815-45A0-8970-D5FCD93CDD04}" type="pres">
      <dgm:prSet presAssocID="{9A4380B8-21C3-4189-A2D5-0BFCB4800CDF}" presName="node" presStyleLbl="node1" presStyleIdx="3" presStyleCnt="6">
        <dgm:presLayoutVars>
          <dgm:bulletEnabled val="1"/>
        </dgm:presLayoutVars>
      </dgm:prSet>
      <dgm:spPr>
        <a:xfrm>
          <a:off x="0" y="2721427"/>
          <a:ext cx="3244453" cy="1946671"/>
        </a:xfrm>
        <a:prstGeom prst="rect">
          <a:avLst/>
        </a:prstGeom>
      </dgm:spPr>
      <dgm:t>
        <a:bodyPr/>
        <a:lstStyle/>
        <a:p>
          <a:endParaRPr lang="es-CL"/>
        </a:p>
      </dgm:t>
    </dgm:pt>
    <dgm:pt modelId="{76630F7F-B0AF-4B44-AA7B-613D115F00BD}" type="pres">
      <dgm:prSet presAssocID="{E51DDEF4-ED71-4581-B296-3A488F3580F0}" presName="sibTrans" presStyleCnt="0"/>
      <dgm:spPr/>
    </dgm:pt>
    <dgm:pt modelId="{AA48C1E1-8B90-42DC-9A74-EC6E0E765CE6}" type="pres">
      <dgm:prSet presAssocID="{EB0BEF6C-8484-446A-98A7-6B2DAA8612B0}" presName="node" presStyleLbl="node1" presStyleIdx="4" presStyleCnt="6">
        <dgm:presLayoutVars>
          <dgm:bulletEnabled val="1"/>
        </dgm:presLayoutVars>
      </dgm:prSet>
      <dgm:spPr>
        <a:xfrm>
          <a:off x="3568898" y="2721427"/>
          <a:ext cx="3244453" cy="1946671"/>
        </a:xfrm>
        <a:prstGeom prst="rect">
          <a:avLst/>
        </a:prstGeom>
      </dgm:spPr>
      <dgm:t>
        <a:bodyPr/>
        <a:lstStyle/>
        <a:p>
          <a:endParaRPr lang="es-CL"/>
        </a:p>
      </dgm:t>
    </dgm:pt>
    <dgm:pt modelId="{94667864-D22B-49B8-BCC4-D0C397DB09E2}" type="pres">
      <dgm:prSet presAssocID="{4678128C-5BA4-448E-B914-61F92B03ED8E}" presName="sibTrans" presStyleCnt="0"/>
      <dgm:spPr/>
    </dgm:pt>
    <dgm:pt modelId="{B264FF2E-67EC-449C-B588-49CFD8E2285C}" type="pres">
      <dgm:prSet presAssocID="{C9394EC8-5650-4559-91E6-5911301F0CA2}" presName="node" presStyleLbl="node1" presStyleIdx="5" presStyleCnt="6">
        <dgm:presLayoutVars>
          <dgm:bulletEnabled val="1"/>
        </dgm:presLayoutVars>
      </dgm:prSet>
      <dgm:spPr>
        <a:xfrm>
          <a:off x="7137796" y="2721427"/>
          <a:ext cx="3244453" cy="1946671"/>
        </a:xfrm>
        <a:prstGeom prst="rect">
          <a:avLst/>
        </a:prstGeom>
      </dgm:spPr>
      <dgm:t>
        <a:bodyPr/>
        <a:lstStyle/>
        <a:p>
          <a:endParaRPr lang="es-CL"/>
        </a:p>
      </dgm:t>
    </dgm:pt>
  </dgm:ptLst>
  <dgm:cxnLst>
    <dgm:cxn modelId="{8DA88FE3-E46C-446D-BA7C-BA4A888E2437}" srcId="{73D4E80E-7D75-41E6-85C9-8493759CC8D6}" destId="{E524B2E4-5D7B-4CFF-89B3-AC972D72A84C}" srcOrd="0" destOrd="0" parTransId="{4903DAD4-091D-4DF4-B04B-8A297473FB6F}" sibTransId="{798E2B3D-35C8-44B1-B00A-A862632EFA6F}"/>
    <dgm:cxn modelId="{E74AC50C-ED27-4886-87E4-8980DA8062AF}" srcId="{73D4E80E-7D75-41E6-85C9-8493759CC8D6}" destId="{50B25F47-94E8-4815-8011-4CEE5BA34D1F}" srcOrd="2" destOrd="0" parTransId="{500A96D1-BFEA-4D4A-97F8-2A3120ECC180}" sibTransId="{C20D2590-E969-4365-97EF-E370FA6C1408}"/>
    <dgm:cxn modelId="{2A4B1AE0-B573-4253-B777-6BB1C3DBE44D}" type="presOf" srcId="{EB0BEF6C-8484-446A-98A7-6B2DAA8612B0}" destId="{AA48C1E1-8B90-42DC-9A74-EC6E0E765CE6}" srcOrd="0" destOrd="0" presId="urn:microsoft.com/office/officeart/2005/8/layout/default"/>
    <dgm:cxn modelId="{80EE70B1-43C8-4DBD-91C9-FCC5A98A1926}" type="presOf" srcId="{73D4E80E-7D75-41E6-85C9-8493759CC8D6}" destId="{5652384D-28CB-49D6-B571-0D7A334E41DD}" srcOrd="0" destOrd="0" presId="urn:microsoft.com/office/officeart/2005/8/layout/default"/>
    <dgm:cxn modelId="{88A20F0C-57C0-4911-B5A1-388A124909B9}" type="presOf" srcId="{50B25F47-94E8-4815-8011-4CEE5BA34D1F}" destId="{42EEB1F8-8EFE-45DA-9130-4E0C875B3CFF}" srcOrd="0" destOrd="0" presId="urn:microsoft.com/office/officeart/2005/8/layout/default"/>
    <dgm:cxn modelId="{A283DC46-58E8-45C5-9B26-0C7186EEE9D4}" srcId="{73D4E80E-7D75-41E6-85C9-8493759CC8D6}" destId="{EB0BEF6C-8484-446A-98A7-6B2DAA8612B0}" srcOrd="4" destOrd="0" parTransId="{D2F1CA63-19C7-49A5-AFC1-8FC5030CD220}" sibTransId="{4678128C-5BA4-448E-B914-61F92B03ED8E}"/>
    <dgm:cxn modelId="{00D79D20-E23C-4FB2-BF4C-6166BE022880}" type="presOf" srcId="{C9394EC8-5650-4559-91E6-5911301F0CA2}" destId="{B264FF2E-67EC-449C-B588-49CFD8E2285C}" srcOrd="0" destOrd="0" presId="urn:microsoft.com/office/officeart/2005/8/layout/default"/>
    <dgm:cxn modelId="{89B4D965-8056-48BC-965A-A694EA073FD2}" type="presOf" srcId="{9A4380B8-21C3-4189-A2D5-0BFCB4800CDF}" destId="{3D0CB42B-0815-45A0-8970-D5FCD93CDD04}" srcOrd="0" destOrd="0" presId="urn:microsoft.com/office/officeart/2005/8/layout/default"/>
    <dgm:cxn modelId="{E7A1C5CA-C3FF-4FBE-BFB4-0FDEE468CE68}" srcId="{73D4E80E-7D75-41E6-85C9-8493759CC8D6}" destId="{68CC8555-6820-4F1B-A7BD-6A8B42F10796}" srcOrd="1" destOrd="0" parTransId="{26B74A2A-A6A4-429C-B089-35F2E06D9444}" sibTransId="{C61755FD-DF6E-439E-A0B8-7B359C4D1ED3}"/>
    <dgm:cxn modelId="{D25E1427-EAC6-406B-B9A1-77EADF167770}" srcId="{73D4E80E-7D75-41E6-85C9-8493759CC8D6}" destId="{C9394EC8-5650-4559-91E6-5911301F0CA2}" srcOrd="5" destOrd="0" parTransId="{E7A9C05B-0F54-4F93-807C-DB3DB4C6BA95}" sibTransId="{96071A12-C811-4424-AD6D-195CF152773B}"/>
    <dgm:cxn modelId="{C0738224-C319-47CD-ADB6-B7C7E16D0B9A}" srcId="{73D4E80E-7D75-41E6-85C9-8493759CC8D6}" destId="{9A4380B8-21C3-4189-A2D5-0BFCB4800CDF}" srcOrd="3" destOrd="0" parTransId="{5BBB05C3-7318-4192-8D3C-58EDE99DDF28}" sibTransId="{E51DDEF4-ED71-4581-B296-3A488F3580F0}"/>
    <dgm:cxn modelId="{E895DAE1-04AD-44CB-A957-105A99DF3867}" type="presOf" srcId="{68CC8555-6820-4F1B-A7BD-6A8B42F10796}" destId="{F2F3B240-CE19-4300-A0AE-79DDBFCFD81C}" srcOrd="0" destOrd="0" presId="urn:microsoft.com/office/officeart/2005/8/layout/default"/>
    <dgm:cxn modelId="{DECB0D24-2102-4603-A042-5DECDDA99C68}" type="presOf" srcId="{E524B2E4-5D7B-4CFF-89B3-AC972D72A84C}" destId="{D5152D7B-8E50-4F07-8577-C5618058104E}" srcOrd="0" destOrd="0" presId="urn:microsoft.com/office/officeart/2005/8/layout/default"/>
    <dgm:cxn modelId="{36EDA920-86B3-4CDE-A1E7-1D162700A57A}" type="presParOf" srcId="{5652384D-28CB-49D6-B571-0D7A334E41DD}" destId="{D5152D7B-8E50-4F07-8577-C5618058104E}" srcOrd="0" destOrd="0" presId="urn:microsoft.com/office/officeart/2005/8/layout/default"/>
    <dgm:cxn modelId="{A8D5D00C-C615-4492-9D9C-CCE612EF7023}" type="presParOf" srcId="{5652384D-28CB-49D6-B571-0D7A334E41DD}" destId="{BAE35FF5-FEE8-4EEF-A343-09985F52EE00}" srcOrd="1" destOrd="0" presId="urn:microsoft.com/office/officeart/2005/8/layout/default"/>
    <dgm:cxn modelId="{7312CD19-B1A0-4A66-863F-5C6A35B89754}" type="presParOf" srcId="{5652384D-28CB-49D6-B571-0D7A334E41DD}" destId="{F2F3B240-CE19-4300-A0AE-79DDBFCFD81C}" srcOrd="2" destOrd="0" presId="urn:microsoft.com/office/officeart/2005/8/layout/default"/>
    <dgm:cxn modelId="{26C68E81-217E-450D-877A-983C86A5147D}" type="presParOf" srcId="{5652384D-28CB-49D6-B571-0D7A334E41DD}" destId="{FF0D23DE-150C-435A-BFE2-EFAAD68F457D}" srcOrd="3" destOrd="0" presId="urn:microsoft.com/office/officeart/2005/8/layout/default"/>
    <dgm:cxn modelId="{99338407-6B78-4CE8-A069-EC9232D00528}" type="presParOf" srcId="{5652384D-28CB-49D6-B571-0D7A334E41DD}" destId="{42EEB1F8-8EFE-45DA-9130-4E0C875B3CFF}" srcOrd="4" destOrd="0" presId="urn:microsoft.com/office/officeart/2005/8/layout/default"/>
    <dgm:cxn modelId="{311AD87B-5B91-43F5-A5A1-A5B8614BA8AE}" type="presParOf" srcId="{5652384D-28CB-49D6-B571-0D7A334E41DD}" destId="{825E1C5E-1A5D-4348-AE33-0995A02C6B01}" srcOrd="5" destOrd="0" presId="urn:microsoft.com/office/officeart/2005/8/layout/default"/>
    <dgm:cxn modelId="{04843B97-F52A-4F12-9513-8F1644157968}" type="presParOf" srcId="{5652384D-28CB-49D6-B571-0D7A334E41DD}" destId="{3D0CB42B-0815-45A0-8970-D5FCD93CDD04}" srcOrd="6" destOrd="0" presId="urn:microsoft.com/office/officeart/2005/8/layout/default"/>
    <dgm:cxn modelId="{1E246649-7CFE-4A48-AD3A-BBB9FBC39361}" type="presParOf" srcId="{5652384D-28CB-49D6-B571-0D7A334E41DD}" destId="{76630F7F-B0AF-4B44-AA7B-613D115F00BD}" srcOrd="7" destOrd="0" presId="urn:microsoft.com/office/officeart/2005/8/layout/default"/>
    <dgm:cxn modelId="{6BF6C4DA-5C75-42FA-B3FC-C0DEBEFD04C3}" type="presParOf" srcId="{5652384D-28CB-49D6-B571-0D7A334E41DD}" destId="{AA48C1E1-8B90-42DC-9A74-EC6E0E765CE6}" srcOrd="8" destOrd="0" presId="urn:microsoft.com/office/officeart/2005/8/layout/default"/>
    <dgm:cxn modelId="{22D167A6-9C8D-410E-82DE-F777C1FF325C}" type="presParOf" srcId="{5652384D-28CB-49D6-B571-0D7A334E41DD}" destId="{94667864-D22B-49B8-BCC4-D0C397DB09E2}" srcOrd="9" destOrd="0" presId="urn:microsoft.com/office/officeart/2005/8/layout/default"/>
    <dgm:cxn modelId="{014EA818-B7E0-4C1A-97DC-7B346A504900}" type="presParOf" srcId="{5652384D-28CB-49D6-B571-0D7A334E41DD}" destId="{B264FF2E-67EC-449C-B588-49CFD8E2285C}" srcOrd="10" destOrd="0" presId="urn:microsoft.com/office/officeart/2005/8/layout/default"/>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9ECE06-E87B-4B73-B8D8-3FE60C14C640}" type="doc">
      <dgm:prSet loTypeId="urn:microsoft.com/office/officeart/2005/8/layout/process1" loCatId="process" qsTypeId="urn:microsoft.com/office/officeart/2005/8/quickstyle/3d1" qsCatId="3D" csTypeId="urn:microsoft.com/office/officeart/2005/8/colors/accent1_2" csCatId="accent1" phldr="1"/>
      <dgm:spPr/>
      <dgm:t>
        <a:bodyPr/>
        <a:lstStyle/>
        <a:p>
          <a:endParaRPr lang="es-CL"/>
        </a:p>
      </dgm:t>
    </dgm:pt>
    <dgm:pt modelId="{088DB38E-8597-4B0E-81D0-E6D8B303BB91}">
      <dgm:prSet>
        <dgm:style>
          <a:lnRef idx="0">
            <a:scrgbClr r="0" g="0" b="0"/>
          </a:lnRef>
          <a:fillRef idx="0">
            <a:scrgbClr r="0" g="0" b="0"/>
          </a:fillRef>
          <a:effectRef idx="0">
            <a:scrgbClr r="0" g="0" b="0"/>
          </a:effectRef>
          <a:fontRef idx="minor">
            <a:schemeClr val="dk1"/>
          </a:fontRef>
        </dgm:style>
      </dgm:prSet>
      <dgm:spPr>
        <a:noFill/>
        <a:ln>
          <a:noFill/>
        </a:ln>
      </dgm:spPr>
      <dgm:t>
        <a:bodyPr anchor="ctr"/>
        <a:lstStyle/>
        <a:p>
          <a:endParaRPr lang="es-CL" dirty="0">
            <a:solidFill>
              <a:schemeClr val="accent1">
                <a:lumMod val="75000"/>
              </a:schemeClr>
            </a:solidFill>
          </a:endParaRPr>
        </a:p>
      </dgm:t>
    </dgm:pt>
    <dgm:pt modelId="{D758CF38-F3E5-4A00-99D9-4AA2542641F8}" type="parTrans" cxnId="{6A615425-2BE3-47B9-BE0E-2C44328B74C0}">
      <dgm:prSet/>
      <dgm:spPr/>
      <dgm:t>
        <a:bodyPr/>
        <a:lstStyle/>
        <a:p>
          <a:endParaRPr lang="es-CL">
            <a:solidFill>
              <a:schemeClr val="accent1">
                <a:lumMod val="75000"/>
              </a:schemeClr>
            </a:solidFill>
          </a:endParaRPr>
        </a:p>
      </dgm:t>
    </dgm:pt>
    <dgm:pt modelId="{5F9318CE-04F0-4759-B5AD-649F0C92D48E}" type="sibTrans" cxnId="{6A615425-2BE3-47B9-BE0E-2C44328B74C0}">
      <dgm:prSet/>
      <dgm:spPr/>
      <dgm:t>
        <a:bodyPr/>
        <a:lstStyle/>
        <a:p>
          <a:endParaRPr lang="es-CL">
            <a:solidFill>
              <a:schemeClr val="accent1">
                <a:lumMod val="75000"/>
              </a:schemeClr>
            </a:solidFill>
          </a:endParaRPr>
        </a:p>
      </dgm:t>
    </dgm:pt>
    <dgm:pt modelId="{2EEC36D9-1DD5-4FD3-8218-148DBC84CEB0}">
      <dgm:prSet>
        <dgm:style>
          <a:lnRef idx="0">
            <a:scrgbClr r="0" g="0" b="0"/>
          </a:lnRef>
          <a:fillRef idx="0">
            <a:scrgbClr r="0" g="0" b="0"/>
          </a:fillRef>
          <a:effectRef idx="0">
            <a:scrgbClr r="0" g="0" b="0"/>
          </a:effectRef>
          <a:fontRef idx="minor">
            <a:schemeClr val="dk1"/>
          </a:fontRef>
        </dgm:style>
      </dgm:prSet>
      <dgm:spPr>
        <a:noFill/>
        <a:ln>
          <a:noFill/>
        </a:ln>
      </dgm:spPr>
      <dgm:t>
        <a:bodyPr anchor="ctr"/>
        <a:lstStyle/>
        <a:p>
          <a:r>
            <a:rPr lang="es-MX" dirty="0">
              <a:solidFill>
                <a:schemeClr val="accent1">
                  <a:lumMod val="75000"/>
                </a:schemeClr>
              </a:solidFill>
            </a:rPr>
            <a:t>Para postular a un cargo en la Administración, ya sea en calidad de Titular o a Contrata, en la actualidad, se requiere tener la nacionalidad </a:t>
          </a:r>
          <a:r>
            <a:rPr lang="es-MX" dirty="0">
              <a:solidFill>
                <a:schemeClr val="accent1">
                  <a:lumMod val="75000"/>
                </a:schemeClr>
              </a:solidFill>
              <a:latin typeface="+mn-lt"/>
            </a:rPr>
            <a:t>chilena</a:t>
          </a:r>
          <a:r>
            <a:rPr lang="es-MX" dirty="0">
              <a:solidFill>
                <a:schemeClr val="accent1">
                  <a:lumMod val="75000"/>
                </a:schemeClr>
              </a:solidFill>
            </a:rPr>
            <a:t> o ser extranjero poseedor de un permiso de residencia (temporal, definitiva u oficial).</a:t>
          </a:r>
          <a:endParaRPr lang="es-CL" dirty="0">
            <a:solidFill>
              <a:schemeClr val="accent1">
                <a:lumMod val="75000"/>
              </a:schemeClr>
            </a:solidFill>
          </a:endParaRPr>
        </a:p>
      </dgm:t>
    </dgm:pt>
    <dgm:pt modelId="{E6756D62-8B3A-414F-A56C-4E2648B277C4}" type="parTrans" cxnId="{12E8CC26-E8E8-496A-8CF3-0AA02905F87F}">
      <dgm:prSet/>
      <dgm:spPr/>
      <dgm:t>
        <a:bodyPr/>
        <a:lstStyle/>
        <a:p>
          <a:endParaRPr lang="es-CL">
            <a:solidFill>
              <a:schemeClr val="accent1">
                <a:lumMod val="75000"/>
              </a:schemeClr>
            </a:solidFill>
          </a:endParaRPr>
        </a:p>
      </dgm:t>
    </dgm:pt>
    <dgm:pt modelId="{EEC72C31-69FC-4D2C-A33A-D3BC7F919B2A}" type="sibTrans" cxnId="{12E8CC26-E8E8-496A-8CF3-0AA02905F87F}">
      <dgm:prSet/>
      <dgm:spPr/>
      <dgm:t>
        <a:bodyPr/>
        <a:lstStyle/>
        <a:p>
          <a:endParaRPr lang="es-CL">
            <a:solidFill>
              <a:schemeClr val="accent1">
                <a:lumMod val="75000"/>
              </a:schemeClr>
            </a:solidFill>
          </a:endParaRPr>
        </a:p>
      </dgm:t>
    </dgm:pt>
    <dgm:pt modelId="{22D834AE-3EF1-4872-9FED-48358385388E}">
      <dgm:prSet>
        <dgm:style>
          <a:lnRef idx="0">
            <a:scrgbClr r="0" g="0" b="0"/>
          </a:lnRef>
          <a:fillRef idx="0">
            <a:scrgbClr r="0" g="0" b="0"/>
          </a:fillRef>
          <a:effectRef idx="0">
            <a:scrgbClr r="0" g="0" b="0"/>
          </a:effectRef>
          <a:fontRef idx="minor">
            <a:schemeClr val="dk1"/>
          </a:fontRef>
        </dgm:style>
      </dgm:prSet>
      <dgm:spPr>
        <a:noFill/>
        <a:ln>
          <a:noFill/>
        </a:ln>
      </dgm:spPr>
      <dgm:t>
        <a:bodyPr anchor="ctr"/>
        <a:lstStyle/>
        <a:p>
          <a:r>
            <a:rPr lang="es-MX" dirty="0">
              <a:solidFill>
                <a:schemeClr val="accent1">
                  <a:lumMod val="75000"/>
                </a:schemeClr>
              </a:solidFill>
            </a:rPr>
            <a:t>Se ha eliminado la preferencia a los chilenos respecto de los extranjeros cuando existiera igualdad de condiciones para presentarse a un empleo a contrata. </a:t>
          </a:r>
          <a:endParaRPr lang="es-CL" dirty="0">
            <a:solidFill>
              <a:schemeClr val="accent1">
                <a:lumMod val="75000"/>
              </a:schemeClr>
            </a:solidFill>
          </a:endParaRPr>
        </a:p>
      </dgm:t>
    </dgm:pt>
    <dgm:pt modelId="{55FD297A-6E4E-4A6E-9C17-DE1A361B8213}" type="parTrans" cxnId="{35F62A60-6885-401B-8086-3CAB07D37FD4}">
      <dgm:prSet/>
      <dgm:spPr/>
      <dgm:t>
        <a:bodyPr/>
        <a:lstStyle/>
        <a:p>
          <a:endParaRPr lang="es-CL">
            <a:solidFill>
              <a:schemeClr val="accent1">
                <a:lumMod val="75000"/>
              </a:schemeClr>
            </a:solidFill>
          </a:endParaRPr>
        </a:p>
      </dgm:t>
    </dgm:pt>
    <dgm:pt modelId="{EF9FA6A8-12FC-4342-B305-612C0021506D}" type="sibTrans" cxnId="{35F62A60-6885-401B-8086-3CAB07D37FD4}">
      <dgm:prSet/>
      <dgm:spPr/>
      <dgm:t>
        <a:bodyPr/>
        <a:lstStyle/>
        <a:p>
          <a:endParaRPr lang="es-CL">
            <a:solidFill>
              <a:schemeClr val="accent1">
                <a:lumMod val="75000"/>
              </a:schemeClr>
            </a:solidFill>
          </a:endParaRPr>
        </a:p>
      </dgm:t>
    </dgm:pt>
    <dgm:pt modelId="{2DF49049-1E9F-4117-B2EC-9C4EC0BCB21A}">
      <dgm:prSet>
        <dgm:style>
          <a:lnRef idx="0">
            <a:scrgbClr r="0" g="0" b="0"/>
          </a:lnRef>
          <a:fillRef idx="0">
            <a:scrgbClr r="0" g="0" b="0"/>
          </a:fillRef>
          <a:effectRef idx="0">
            <a:scrgbClr r="0" g="0" b="0"/>
          </a:effectRef>
          <a:fontRef idx="minor">
            <a:schemeClr val="dk1"/>
          </a:fontRef>
        </dgm:style>
      </dgm:prSet>
      <dgm:spPr>
        <a:noFill/>
        <a:ln>
          <a:noFill/>
        </a:ln>
      </dgm:spPr>
      <dgm:t>
        <a:bodyPr anchor="ctr"/>
        <a:lstStyle/>
        <a:p>
          <a:r>
            <a:rPr lang="es-MX" dirty="0">
              <a:solidFill>
                <a:schemeClr val="accent1">
                  <a:lumMod val="75000"/>
                </a:schemeClr>
              </a:solidFill>
            </a:rPr>
            <a:t>Se ha eliminado como excepción la posibilidad de contratar a extranjeros solo cuando posean conocimientos específicos o de carácter especial, acreditados mediante el título o certificado correspondiente.</a:t>
          </a:r>
          <a:endParaRPr lang="es-CL" dirty="0">
            <a:solidFill>
              <a:schemeClr val="accent1">
                <a:lumMod val="75000"/>
              </a:schemeClr>
            </a:solidFill>
          </a:endParaRPr>
        </a:p>
      </dgm:t>
    </dgm:pt>
    <dgm:pt modelId="{D132C5DF-4C29-4ACA-9C5E-D6C382AC98E7}" type="parTrans" cxnId="{1ED97C91-6CDF-4D3D-9A9C-10D810A7B4FF}">
      <dgm:prSet/>
      <dgm:spPr/>
      <dgm:t>
        <a:bodyPr/>
        <a:lstStyle/>
        <a:p>
          <a:endParaRPr lang="es-CL">
            <a:solidFill>
              <a:schemeClr val="accent1">
                <a:lumMod val="75000"/>
              </a:schemeClr>
            </a:solidFill>
          </a:endParaRPr>
        </a:p>
      </dgm:t>
    </dgm:pt>
    <dgm:pt modelId="{757758AA-BF74-41C0-B9CD-A2ED237C17EC}" type="sibTrans" cxnId="{1ED97C91-6CDF-4D3D-9A9C-10D810A7B4FF}">
      <dgm:prSet/>
      <dgm:spPr/>
      <dgm:t>
        <a:bodyPr/>
        <a:lstStyle/>
        <a:p>
          <a:endParaRPr lang="es-CL">
            <a:solidFill>
              <a:schemeClr val="accent1">
                <a:lumMod val="75000"/>
              </a:schemeClr>
            </a:solidFill>
          </a:endParaRPr>
        </a:p>
      </dgm:t>
    </dgm:pt>
    <dgm:pt modelId="{CFB408BF-779D-4A3F-9C6A-49B5E4AAEED3}">
      <dgm:prSet>
        <dgm:style>
          <a:lnRef idx="0">
            <a:scrgbClr r="0" g="0" b="0"/>
          </a:lnRef>
          <a:fillRef idx="0">
            <a:scrgbClr r="0" g="0" b="0"/>
          </a:fillRef>
          <a:effectRef idx="0">
            <a:scrgbClr r="0" g="0" b="0"/>
          </a:effectRef>
          <a:fontRef idx="minor">
            <a:schemeClr val="dk1"/>
          </a:fontRef>
        </dgm:style>
      </dgm:prSet>
      <dgm:spPr>
        <a:noFill/>
        <a:ln>
          <a:noFill/>
        </a:ln>
      </dgm:spPr>
      <dgm:t>
        <a:bodyPr anchor="ctr"/>
        <a:lstStyle/>
        <a:p>
          <a:endParaRPr lang="es-CL" dirty="0">
            <a:solidFill>
              <a:schemeClr val="accent1">
                <a:lumMod val="75000"/>
              </a:schemeClr>
            </a:solidFill>
          </a:endParaRPr>
        </a:p>
      </dgm:t>
    </dgm:pt>
    <dgm:pt modelId="{B3C353C4-2C42-498C-80F4-66D733C4E427}" type="parTrans" cxnId="{C913A06C-CC6A-4979-AF65-168AD4E7A6CB}">
      <dgm:prSet/>
      <dgm:spPr/>
      <dgm:t>
        <a:bodyPr/>
        <a:lstStyle/>
        <a:p>
          <a:endParaRPr lang="es-CL">
            <a:solidFill>
              <a:schemeClr val="accent1">
                <a:lumMod val="75000"/>
              </a:schemeClr>
            </a:solidFill>
          </a:endParaRPr>
        </a:p>
      </dgm:t>
    </dgm:pt>
    <dgm:pt modelId="{12277AD7-DE6B-49EC-A034-14C013E1BF13}" type="sibTrans" cxnId="{C913A06C-CC6A-4979-AF65-168AD4E7A6CB}">
      <dgm:prSet/>
      <dgm:spPr/>
      <dgm:t>
        <a:bodyPr/>
        <a:lstStyle/>
        <a:p>
          <a:endParaRPr lang="es-CL">
            <a:solidFill>
              <a:schemeClr val="accent1">
                <a:lumMod val="75000"/>
              </a:schemeClr>
            </a:solidFill>
          </a:endParaRPr>
        </a:p>
      </dgm:t>
    </dgm:pt>
    <dgm:pt modelId="{EE6B038C-0E2E-4FA3-931C-45E4B7C33056}">
      <dgm:prSet>
        <dgm:style>
          <a:lnRef idx="0">
            <a:scrgbClr r="0" g="0" b="0"/>
          </a:lnRef>
          <a:fillRef idx="0">
            <a:scrgbClr r="0" g="0" b="0"/>
          </a:fillRef>
          <a:effectRef idx="0">
            <a:scrgbClr r="0" g="0" b="0"/>
          </a:effectRef>
          <a:fontRef idx="minor">
            <a:schemeClr val="dk1"/>
          </a:fontRef>
        </dgm:style>
      </dgm:prSet>
      <dgm:spPr>
        <a:noFill/>
        <a:ln>
          <a:noFill/>
        </a:ln>
      </dgm:spPr>
      <dgm:t>
        <a:bodyPr anchor="ctr"/>
        <a:lstStyle/>
        <a:p>
          <a:endParaRPr lang="es-CL" dirty="0">
            <a:solidFill>
              <a:schemeClr val="accent1">
                <a:lumMod val="75000"/>
              </a:schemeClr>
            </a:solidFill>
          </a:endParaRPr>
        </a:p>
      </dgm:t>
    </dgm:pt>
    <dgm:pt modelId="{8CC8D1B9-087D-4501-9EE5-2F6DFE7EE1FF}" type="parTrans" cxnId="{73F28DCB-6B52-4AFF-96E9-AB1518C746EE}">
      <dgm:prSet/>
      <dgm:spPr/>
      <dgm:t>
        <a:bodyPr/>
        <a:lstStyle/>
        <a:p>
          <a:endParaRPr lang="es-CL">
            <a:solidFill>
              <a:schemeClr val="accent1">
                <a:lumMod val="75000"/>
              </a:schemeClr>
            </a:solidFill>
          </a:endParaRPr>
        </a:p>
      </dgm:t>
    </dgm:pt>
    <dgm:pt modelId="{0791E190-CDFC-487B-B4AC-309BCBAE08EF}" type="sibTrans" cxnId="{73F28DCB-6B52-4AFF-96E9-AB1518C746EE}">
      <dgm:prSet/>
      <dgm:spPr/>
      <dgm:t>
        <a:bodyPr/>
        <a:lstStyle/>
        <a:p>
          <a:endParaRPr lang="es-CL">
            <a:solidFill>
              <a:schemeClr val="accent1">
                <a:lumMod val="75000"/>
              </a:schemeClr>
            </a:solidFill>
          </a:endParaRPr>
        </a:p>
      </dgm:t>
    </dgm:pt>
    <dgm:pt modelId="{EEA5E72F-D579-4D06-8A73-23DF958B8824}" type="pres">
      <dgm:prSet presAssocID="{A29ECE06-E87B-4B73-B8D8-3FE60C14C640}" presName="Name0" presStyleCnt="0">
        <dgm:presLayoutVars>
          <dgm:dir/>
          <dgm:resizeHandles val="exact"/>
        </dgm:presLayoutVars>
      </dgm:prSet>
      <dgm:spPr/>
      <dgm:t>
        <a:bodyPr/>
        <a:lstStyle/>
        <a:p>
          <a:endParaRPr lang="es-CL"/>
        </a:p>
      </dgm:t>
    </dgm:pt>
    <dgm:pt modelId="{175AF5B3-BC6F-456B-BFC4-277C7CD17C55}" type="pres">
      <dgm:prSet presAssocID="{088DB38E-8597-4B0E-81D0-E6D8B303BB91}" presName="node" presStyleLbl="node1" presStyleIdx="0" presStyleCnt="1" custLinFactNeighborX="-2911">
        <dgm:presLayoutVars>
          <dgm:bulletEnabled val="1"/>
        </dgm:presLayoutVars>
      </dgm:prSet>
      <dgm:spPr/>
      <dgm:t>
        <a:bodyPr/>
        <a:lstStyle/>
        <a:p>
          <a:endParaRPr lang="es-CL"/>
        </a:p>
      </dgm:t>
    </dgm:pt>
  </dgm:ptLst>
  <dgm:cxnLst>
    <dgm:cxn modelId="{C913A06C-CC6A-4979-AF65-168AD4E7A6CB}" srcId="{088DB38E-8597-4B0E-81D0-E6D8B303BB91}" destId="{CFB408BF-779D-4A3F-9C6A-49B5E4AAEED3}" srcOrd="1" destOrd="0" parTransId="{B3C353C4-2C42-498C-80F4-66D733C4E427}" sibTransId="{12277AD7-DE6B-49EC-A034-14C013E1BF13}"/>
    <dgm:cxn modelId="{A562DA68-4D4F-4BEE-A41E-650F8E9310DB}" type="presOf" srcId="{088DB38E-8597-4B0E-81D0-E6D8B303BB91}" destId="{175AF5B3-BC6F-456B-BFC4-277C7CD17C55}" srcOrd="0" destOrd="0" presId="urn:microsoft.com/office/officeart/2005/8/layout/process1"/>
    <dgm:cxn modelId="{244DD4E0-709D-4118-92EE-3B2C6147D9D6}" type="presOf" srcId="{A29ECE06-E87B-4B73-B8D8-3FE60C14C640}" destId="{EEA5E72F-D579-4D06-8A73-23DF958B8824}" srcOrd="0" destOrd="0" presId="urn:microsoft.com/office/officeart/2005/8/layout/process1"/>
    <dgm:cxn modelId="{1ED97C91-6CDF-4D3D-9A9C-10D810A7B4FF}" srcId="{088DB38E-8597-4B0E-81D0-E6D8B303BB91}" destId="{2DF49049-1E9F-4117-B2EC-9C4EC0BCB21A}" srcOrd="4" destOrd="0" parTransId="{D132C5DF-4C29-4ACA-9C5E-D6C382AC98E7}" sibTransId="{757758AA-BF74-41C0-B9CD-A2ED237C17EC}"/>
    <dgm:cxn modelId="{5356D32B-CA84-4774-8F0E-8B24B5CBBB76}" type="presOf" srcId="{2DF49049-1E9F-4117-B2EC-9C4EC0BCB21A}" destId="{175AF5B3-BC6F-456B-BFC4-277C7CD17C55}" srcOrd="0" destOrd="5" presId="urn:microsoft.com/office/officeart/2005/8/layout/process1"/>
    <dgm:cxn modelId="{6A615425-2BE3-47B9-BE0E-2C44328B74C0}" srcId="{A29ECE06-E87B-4B73-B8D8-3FE60C14C640}" destId="{088DB38E-8597-4B0E-81D0-E6D8B303BB91}" srcOrd="0" destOrd="0" parTransId="{D758CF38-F3E5-4A00-99D9-4AA2542641F8}" sibTransId="{5F9318CE-04F0-4759-B5AD-649F0C92D48E}"/>
    <dgm:cxn modelId="{12E8CC26-E8E8-496A-8CF3-0AA02905F87F}" srcId="{088DB38E-8597-4B0E-81D0-E6D8B303BB91}" destId="{2EEC36D9-1DD5-4FD3-8218-148DBC84CEB0}" srcOrd="0" destOrd="0" parTransId="{E6756D62-8B3A-414F-A56C-4E2648B277C4}" sibTransId="{EEC72C31-69FC-4D2C-A33A-D3BC7F919B2A}"/>
    <dgm:cxn modelId="{73F28DCB-6B52-4AFF-96E9-AB1518C746EE}" srcId="{088DB38E-8597-4B0E-81D0-E6D8B303BB91}" destId="{EE6B038C-0E2E-4FA3-931C-45E4B7C33056}" srcOrd="3" destOrd="0" parTransId="{8CC8D1B9-087D-4501-9EE5-2F6DFE7EE1FF}" sibTransId="{0791E190-CDFC-487B-B4AC-309BCBAE08EF}"/>
    <dgm:cxn modelId="{35F62A60-6885-401B-8086-3CAB07D37FD4}" srcId="{088DB38E-8597-4B0E-81D0-E6D8B303BB91}" destId="{22D834AE-3EF1-4872-9FED-48358385388E}" srcOrd="2" destOrd="0" parTransId="{55FD297A-6E4E-4A6E-9C17-DE1A361B8213}" sibTransId="{EF9FA6A8-12FC-4342-B305-612C0021506D}"/>
    <dgm:cxn modelId="{B5640DAC-30CD-494B-B096-300860AE6465}" type="presOf" srcId="{CFB408BF-779D-4A3F-9C6A-49B5E4AAEED3}" destId="{175AF5B3-BC6F-456B-BFC4-277C7CD17C55}" srcOrd="0" destOrd="2" presId="urn:microsoft.com/office/officeart/2005/8/layout/process1"/>
    <dgm:cxn modelId="{C3F24014-CC93-4752-B0EA-376970AF313A}" type="presOf" srcId="{EE6B038C-0E2E-4FA3-931C-45E4B7C33056}" destId="{175AF5B3-BC6F-456B-BFC4-277C7CD17C55}" srcOrd="0" destOrd="4" presId="urn:microsoft.com/office/officeart/2005/8/layout/process1"/>
    <dgm:cxn modelId="{6C1B28B0-D77E-4969-87F5-C3B402F34733}" type="presOf" srcId="{22D834AE-3EF1-4872-9FED-48358385388E}" destId="{175AF5B3-BC6F-456B-BFC4-277C7CD17C55}" srcOrd="0" destOrd="3" presId="urn:microsoft.com/office/officeart/2005/8/layout/process1"/>
    <dgm:cxn modelId="{3A9D725E-C636-49AA-BEAB-C65755F2915F}" type="presOf" srcId="{2EEC36D9-1DD5-4FD3-8218-148DBC84CEB0}" destId="{175AF5B3-BC6F-456B-BFC4-277C7CD17C55}" srcOrd="0" destOrd="1" presId="urn:microsoft.com/office/officeart/2005/8/layout/process1"/>
    <dgm:cxn modelId="{C49CB48F-B93A-4D36-B08F-A23C0D3821B5}" type="presParOf" srcId="{EEA5E72F-D579-4D06-8A73-23DF958B8824}" destId="{175AF5B3-BC6F-456B-BFC4-277C7CD17C55}"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E3FF74-A6F5-442A-929C-5721353E9BA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L"/>
        </a:p>
      </dgm:t>
    </dgm:pt>
    <dgm:pt modelId="{92EDEE7E-037D-46F2-8491-356FD2427F25}">
      <dgm:prSet custT="1"/>
      <dgm:spPr>
        <a:solidFill>
          <a:srgbClr val="44546A">
            <a:lumMod val="60000"/>
            <a:lumOff val="40000"/>
          </a:srgb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57150" tIns="57150" rIns="57150" bIns="57150" numCol="1" spcCol="1270" anchor="ctr" anchorCtr="0"/>
        <a:lstStyle/>
        <a:p>
          <a:pPr marL="0" lvl="0" indent="0" algn="l" defTabSz="666750">
            <a:lnSpc>
              <a:spcPct val="90000"/>
            </a:lnSpc>
            <a:spcBef>
              <a:spcPct val="0"/>
            </a:spcBef>
            <a:spcAft>
              <a:spcPct val="35000"/>
            </a:spcAft>
            <a:buNone/>
          </a:pPr>
          <a:r>
            <a:rPr lang="es-CL" sz="2000" b="1" u="sng" kern="1200" dirty="0">
              <a:solidFill>
                <a:prstClr val="white"/>
              </a:solidFill>
              <a:latin typeface="+mn-lt"/>
              <a:ea typeface="+mn-ea"/>
              <a:cs typeface="+mn-cs"/>
            </a:rPr>
            <a:t>Los titulares</a:t>
          </a:r>
          <a:r>
            <a:rPr lang="es-CL" sz="2000" kern="1200" dirty="0">
              <a:solidFill>
                <a:prstClr val="white"/>
              </a:solidFill>
              <a:latin typeface="+mn-lt"/>
              <a:ea typeface="+mn-ea"/>
              <a:cs typeface="+mn-cs"/>
            </a:rPr>
            <a:t>:  </a:t>
          </a:r>
          <a:endParaRPr lang="es-CL" sz="2000" kern="1200" dirty="0" smtClean="0">
            <a:solidFill>
              <a:prstClr val="white"/>
            </a:solidFill>
            <a:latin typeface="+mn-lt"/>
            <a:ea typeface="+mn-ea"/>
            <a:cs typeface="+mn-cs"/>
          </a:endParaRPr>
        </a:p>
        <a:p>
          <a:pPr marL="0" lvl="0" indent="0" algn="l" defTabSz="666750">
            <a:lnSpc>
              <a:spcPct val="90000"/>
            </a:lnSpc>
            <a:spcBef>
              <a:spcPct val="0"/>
            </a:spcBef>
            <a:spcAft>
              <a:spcPct val="35000"/>
            </a:spcAft>
            <a:buNone/>
          </a:pPr>
          <a:r>
            <a:rPr lang="es-MX" sz="2000" kern="1200" dirty="0" smtClean="0">
              <a:solidFill>
                <a:prstClr val="white"/>
              </a:solidFill>
              <a:latin typeface="+mn-lt"/>
              <a:ea typeface="+mn-ea"/>
              <a:cs typeface="+mn-cs"/>
            </a:rPr>
            <a:t>Son </a:t>
          </a:r>
          <a:r>
            <a:rPr lang="es-MX" sz="2000" kern="1200" dirty="0">
              <a:solidFill>
                <a:prstClr val="white"/>
              </a:solidFill>
              <a:latin typeface="+mn-lt"/>
              <a:ea typeface="+mn-ea"/>
              <a:cs typeface="+mn-cs"/>
            </a:rPr>
            <a:t>los que se nombran para ocupar en propiedad un cargo vacante.</a:t>
          </a:r>
          <a:endParaRPr lang="es-CL" sz="2000" kern="1200" dirty="0">
            <a:solidFill>
              <a:prstClr val="white"/>
            </a:solidFill>
            <a:latin typeface="+mn-lt"/>
            <a:ea typeface="+mn-ea"/>
            <a:cs typeface="+mn-cs"/>
          </a:endParaRPr>
        </a:p>
      </dgm:t>
    </dgm:pt>
    <dgm:pt modelId="{2C93D457-009A-4B70-9129-5324E119B0C8}" type="parTrans" cxnId="{4BAAB7A1-4B58-4273-AC62-977713211CB0}">
      <dgm:prSet/>
      <dgm:spPr/>
      <dgm:t>
        <a:bodyPr/>
        <a:lstStyle/>
        <a:p>
          <a:endParaRPr lang="es-CL" sz="2000">
            <a:latin typeface="+mn-lt"/>
          </a:endParaRPr>
        </a:p>
      </dgm:t>
    </dgm:pt>
    <dgm:pt modelId="{80C63ECF-090B-4301-992A-7430A1815D98}" type="sibTrans" cxnId="{4BAAB7A1-4B58-4273-AC62-977713211CB0}">
      <dgm:prSet custT="1"/>
      <dgm:spPr>
        <a:solidFill>
          <a:srgbClr val="0070C0">
            <a:alpha val="90000"/>
          </a:srgbClr>
        </a:solidFill>
      </dgm:spPr>
      <dgm:t>
        <a:bodyPr/>
        <a:lstStyle/>
        <a:p>
          <a:endParaRPr lang="es-CL" sz="2000">
            <a:latin typeface="+mn-lt"/>
          </a:endParaRPr>
        </a:p>
      </dgm:t>
    </dgm:pt>
    <dgm:pt modelId="{6EC6C614-C9A2-4CF5-8695-97DF4C4B4EC6}">
      <dgm:prSet custT="1"/>
      <dgm:spPr>
        <a:solidFill>
          <a:srgbClr val="44546A">
            <a:lumMod val="60000"/>
            <a:lumOff val="40000"/>
          </a:srgb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57150" tIns="57150" rIns="57150" bIns="57150" numCol="1" spcCol="1270" anchor="ctr" anchorCtr="0"/>
        <a:lstStyle/>
        <a:p>
          <a:r>
            <a:rPr lang="es-ES" sz="2000" b="1" u="sng" kern="1200" dirty="0">
              <a:latin typeface="+mn-lt"/>
            </a:rPr>
            <a:t>Los suplentes</a:t>
          </a:r>
          <a:r>
            <a:rPr lang="es-ES" sz="2000" kern="1200" dirty="0">
              <a:latin typeface="+mn-lt"/>
            </a:rPr>
            <a:t>: </a:t>
          </a:r>
          <a:endParaRPr lang="es-ES" sz="2000" kern="1200" dirty="0" smtClean="0">
            <a:latin typeface="+mn-lt"/>
          </a:endParaRPr>
        </a:p>
        <a:p>
          <a:r>
            <a:rPr lang="es-MX" sz="2000" kern="1200" dirty="0" smtClean="0">
              <a:latin typeface="+mn-lt"/>
            </a:rPr>
            <a:t>Son </a:t>
          </a:r>
          <a:r>
            <a:rPr lang="es-MX" sz="2000" kern="1200" dirty="0">
              <a:solidFill>
                <a:prstClr val="white"/>
              </a:solidFill>
              <a:latin typeface="+mn-lt"/>
              <a:ea typeface="+mn-ea"/>
              <a:cs typeface="+mn-cs"/>
            </a:rPr>
            <a:t>los</a:t>
          </a:r>
          <a:r>
            <a:rPr lang="es-MX" sz="2000" kern="1200" dirty="0">
              <a:latin typeface="+mn-lt"/>
            </a:rPr>
            <a:t> que se nombran en cargos que se encuentran vacantes (Máximo 6 meses) y aquellos que por cualquier  circunstancias no sean desempeñados por el titular. </a:t>
          </a:r>
          <a:endParaRPr lang="es-CL" sz="2000" kern="1200" dirty="0">
            <a:latin typeface="+mn-lt"/>
          </a:endParaRPr>
        </a:p>
      </dgm:t>
    </dgm:pt>
    <dgm:pt modelId="{89064D31-9EAA-4917-8B98-A1C5C02656BA}" type="parTrans" cxnId="{9B14AFD5-CB6B-4998-B789-BC8295D62574}">
      <dgm:prSet/>
      <dgm:spPr/>
      <dgm:t>
        <a:bodyPr/>
        <a:lstStyle/>
        <a:p>
          <a:endParaRPr lang="es-CL" sz="2000">
            <a:latin typeface="+mn-lt"/>
          </a:endParaRPr>
        </a:p>
      </dgm:t>
    </dgm:pt>
    <dgm:pt modelId="{E9C9CD86-DEC0-453E-8138-48B75D6A0462}" type="sibTrans" cxnId="{9B14AFD5-CB6B-4998-B789-BC8295D62574}">
      <dgm:prSet custT="1"/>
      <dgm:spPr>
        <a:solidFill>
          <a:srgbClr val="FFC000">
            <a:alpha val="90000"/>
          </a:srgbClr>
        </a:solidFill>
      </dgm:spPr>
      <dgm:t>
        <a:bodyPr/>
        <a:lstStyle/>
        <a:p>
          <a:endParaRPr lang="es-CL" sz="2000">
            <a:latin typeface="+mn-lt"/>
          </a:endParaRPr>
        </a:p>
      </dgm:t>
    </dgm:pt>
    <dgm:pt modelId="{245EE5CE-5232-482B-83DE-5B0B54953650}">
      <dgm:prSet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L" sz="2000" b="1" u="sng" dirty="0">
              <a:latin typeface="+mn-lt"/>
            </a:rPr>
            <a:t>Los subrogantes</a:t>
          </a:r>
          <a:r>
            <a:rPr lang="es-CL" sz="2000" dirty="0">
              <a:latin typeface="+mn-lt"/>
            </a:rPr>
            <a:t>: </a:t>
          </a:r>
          <a:r>
            <a:rPr lang="es-MX" sz="2000" dirty="0">
              <a:latin typeface="+mn-lt"/>
            </a:rPr>
            <a:t> </a:t>
          </a:r>
          <a:endParaRPr lang="es-MX" sz="2000" dirty="0" smtClean="0">
            <a:latin typeface="+mn-lt"/>
          </a:endParaRPr>
        </a:p>
        <a:p>
          <a:r>
            <a:rPr lang="es-MX" sz="2000" dirty="0" smtClean="0">
              <a:latin typeface="+mn-lt"/>
            </a:rPr>
            <a:t>Son </a:t>
          </a:r>
          <a:r>
            <a:rPr lang="es-MX" sz="2000" dirty="0">
              <a:latin typeface="+mn-lt"/>
            </a:rPr>
            <a:t>los funcionarios que entran a desempeñar el empleo del titular o suplente por el solo ministerio de la ley cuando estos se encuentran impedidos de poder ejercerlos.</a:t>
          </a:r>
          <a:endParaRPr lang="es-CL" sz="2000" dirty="0">
            <a:latin typeface="+mn-lt"/>
          </a:endParaRPr>
        </a:p>
      </dgm:t>
    </dgm:pt>
    <dgm:pt modelId="{5E5A8F39-9651-4426-A358-64E999A19020}" type="parTrans" cxnId="{5BD4F3F5-D6AA-40F1-A1CD-4307EA3CA77A}">
      <dgm:prSet/>
      <dgm:spPr/>
      <dgm:t>
        <a:bodyPr/>
        <a:lstStyle/>
        <a:p>
          <a:endParaRPr lang="es-CL" sz="2000">
            <a:latin typeface="+mn-lt"/>
          </a:endParaRPr>
        </a:p>
      </dgm:t>
    </dgm:pt>
    <dgm:pt modelId="{AF62CDEA-1998-4622-A203-2F81558B6040}" type="sibTrans" cxnId="{5BD4F3F5-D6AA-40F1-A1CD-4307EA3CA77A}">
      <dgm:prSet/>
      <dgm:spPr/>
      <dgm:t>
        <a:bodyPr/>
        <a:lstStyle/>
        <a:p>
          <a:endParaRPr lang="es-CL" sz="2000">
            <a:latin typeface="+mn-lt"/>
          </a:endParaRPr>
        </a:p>
      </dgm:t>
    </dgm:pt>
    <dgm:pt modelId="{945464FB-8518-4FE1-8B61-5C2C9F5B40CC}" type="pres">
      <dgm:prSet presAssocID="{2DE3FF74-A6F5-442A-929C-5721353E9BA5}" presName="outerComposite" presStyleCnt="0">
        <dgm:presLayoutVars>
          <dgm:chMax val="5"/>
          <dgm:dir/>
          <dgm:resizeHandles val="exact"/>
        </dgm:presLayoutVars>
      </dgm:prSet>
      <dgm:spPr/>
      <dgm:t>
        <a:bodyPr/>
        <a:lstStyle/>
        <a:p>
          <a:endParaRPr lang="es-CL"/>
        </a:p>
      </dgm:t>
    </dgm:pt>
    <dgm:pt modelId="{FE6FC835-DBF3-457B-831F-D45B566B3A1B}" type="pres">
      <dgm:prSet presAssocID="{2DE3FF74-A6F5-442A-929C-5721353E9BA5}" presName="dummyMaxCanvas" presStyleCnt="0">
        <dgm:presLayoutVars/>
      </dgm:prSet>
      <dgm:spPr/>
    </dgm:pt>
    <dgm:pt modelId="{238A7CC3-7159-4711-829F-B4FBDF65FC69}" type="pres">
      <dgm:prSet presAssocID="{2DE3FF74-A6F5-442A-929C-5721353E9BA5}" presName="ThreeNodes_1" presStyleLbl="node1" presStyleIdx="0" presStyleCnt="3">
        <dgm:presLayoutVars>
          <dgm:bulletEnabled val="1"/>
        </dgm:presLayoutVars>
      </dgm:prSet>
      <dgm:spPr>
        <a:xfrm>
          <a:off x="0" y="0"/>
          <a:ext cx="8654891" cy="822728"/>
        </a:xfrm>
        <a:prstGeom prst="roundRect">
          <a:avLst>
            <a:gd name="adj" fmla="val 10000"/>
          </a:avLst>
        </a:prstGeom>
      </dgm:spPr>
      <dgm:t>
        <a:bodyPr/>
        <a:lstStyle/>
        <a:p>
          <a:endParaRPr lang="es-CL"/>
        </a:p>
      </dgm:t>
    </dgm:pt>
    <dgm:pt modelId="{57F6F598-B3C0-46A5-ABD4-993F51C4BF54}" type="pres">
      <dgm:prSet presAssocID="{2DE3FF74-A6F5-442A-929C-5721353E9BA5}" presName="ThreeNodes_2" presStyleLbl="node1" presStyleIdx="1" presStyleCnt="3">
        <dgm:presLayoutVars>
          <dgm:bulletEnabled val="1"/>
        </dgm:presLayoutVars>
      </dgm:prSet>
      <dgm:spPr>
        <a:xfrm>
          <a:off x="763666" y="959849"/>
          <a:ext cx="8654891" cy="822728"/>
        </a:xfrm>
        <a:prstGeom prst="roundRect">
          <a:avLst>
            <a:gd name="adj" fmla="val 10000"/>
          </a:avLst>
        </a:prstGeom>
      </dgm:spPr>
      <dgm:t>
        <a:bodyPr/>
        <a:lstStyle/>
        <a:p>
          <a:endParaRPr lang="es-CL"/>
        </a:p>
      </dgm:t>
    </dgm:pt>
    <dgm:pt modelId="{12AAA9D3-D047-4326-9951-317DE7784281}" type="pres">
      <dgm:prSet presAssocID="{2DE3FF74-A6F5-442A-929C-5721353E9BA5}" presName="ThreeNodes_3" presStyleLbl="node1" presStyleIdx="2" presStyleCnt="3">
        <dgm:presLayoutVars>
          <dgm:bulletEnabled val="1"/>
        </dgm:presLayoutVars>
      </dgm:prSet>
      <dgm:spPr/>
      <dgm:t>
        <a:bodyPr/>
        <a:lstStyle/>
        <a:p>
          <a:endParaRPr lang="es-CL"/>
        </a:p>
      </dgm:t>
    </dgm:pt>
    <dgm:pt modelId="{6AAA3D05-CEE9-4A9D-81F6-18BA834A3733}" type="pres">
      <dgm:prSet presAssocID="{2DE3FF74-A6F5-442A-929C-5721353E9BA5}" presName="ThreeConn_1-2" presStyleLbl="fgAccFollowNode1" presStyleIdx="0" presStyleCnt="2" custLinFactX="60296" custLinFactY="100000" custLinFactNeighborX="100000" custLinFactNeighborY="196154">
        <dgm:presLayoutVars>
          <dgm:bulletEnabled val="1"/>
        </dgm:presLayoutVars>
      </dgm:prSet>
      <dgm:spPr/>
      <dgm:t>
        <a:bodyPr/>
        <a:lstStyle/>
        <a:p>
          <a:endParaRPr lang="es-CL"/>
        </a:p>
      </dgm:t>
    </dgm:pt>
    <dgm:pt modelId="{B779210E-F8FD-4A50-A3C2-4940B43C0BC8}" type="pres">
      <dgm:prSet presAssocID="{2DE3FF74-A6F5-442A-929C-5721353E9BA5}" presName="ThreeConn_2-3" presStyleLbl="fgAccFollowNode1" presStyleIdx="1" presStyleCnt="2" custLinFactNeighborX="-40769" custLinFactNeighborY="-61063">
        <dgm:presLayoutVars>
          <dgm:bulletEnabled val="1"/>
        </dgm:presLayoutVars>
      </dgm:prSet>
      <dgm:spPr/>
      <dgm:t>
        <a:bodyPr/>
        <a:lstStyle/>
        <a:p>
          <a:endParaRPr lang="es-CL"/>
        </a:p>
      </dgm:t>
    </dgm:pt>
    <dgm:pt modelId="{2864C558-A7D9-42CE-9B7C-2EB28494D574}" type="pres">
      <dgm:prSet presAssocID="{2DE3FF74-A6F5-442A-929C-5721353E9BA5}" presName="ThreeNodes_1_text" presStyleLbl="node1" presStyleIdx="2" presStyleCnt="3">
        <dgm:presLayoutVars>
          <dgm:bulletEnabled val="1"/>
        </dgm:presLayoutVars>
      </dgm:prSet>
      <dgm:spPr/>
      <dgm:t>
        <a:bodyPr/>
        <a:lstStyle/>
        <a:p>
          <a:endParaRPr lang="es-CL"/>
        </a:p>
      </dgm:t>
    </dgm:pt>
    <dgm:pt modelId="{739E6ECE-81A2-4083-B8FF-D6B74C560C8F}" type="pres">
      <dgm:prSet presAssocID="{2DE3FF74-A6F5-442A-929C-5721353E9BA5}" presName="ThreeNodes_2_text" presStyleLbl="node1" presStyleIdx="2" presStyleCnt="3">
        <dgm:presLayoutVars>
          <dgm:bulletEnabled val="1"/>
        </dgm:presLayoutVars>
      </dgm:prSet>
      <dgm:spPr/>
      <dgm:t>
        <a:bodyPr/>
        <a:lstStyle/>
        <a:p>
          <a:endParaRPr lang="es-CL"/>
        </a:p>
      </dgm:t>
    </dgm:pt>
    <dgm:pt modelId="{74CE1403-62D7-40C8-916E-CEFA453A4742}" type="pres">
      <dgm:prSet presAssocID="{2DE3FF74-A6F5-442A-929C-5721353E9BA5}" presName="ThreeNodes_3_text" presStyleLbl="node1" presStyleIdx="2" presStyleCnt="3">
        <dgm:presLayoutVars>
          <dgm:bulletEnabled val="1"/>
        </dgm:presLayoutVars>
      </dgm:prSet>
      <dgm:spPr/>
      <dgm:t>
        <a:bodyPr/>
        <a:lstStyle/>
        <a:p>
          <a:endParaRPr lang="es-CL"/>
        </a:p>
      </dgm:t>
    </dgm:pt>
  </dgm:ptLst>
  <dgm:cxnLst>
    <dgm:cxn modelId="{5BD4F3F5-D6AA-40F1-A1CD-4307EA3CA77A}" srcId="{2DE3FF74-A6F5-442A-929C-5721353E9BA5}" destId="{245EE5CE-5232-482B-83DE-5B0B54953650}" srcOrd="2" destOrd="0" parTransId="{5E5A8F39-9651-4426-A358-64E999A19020}" sibTransId="{AF62CDEA-1998-4622-A203-2F81558B6040}"/>
    <dgm:cxn modelId="{D6982090-3705-4716-A13B-AEA28D8864AD}" type="presOf" srcId="{6EC6C614-C9A2-4CF5-8695-97DF4C4B4EC6}" destId="{739E6ECE-81A2-4083-B8FF-D6B74C560C8F}" srcOrd="1" destOrd="0" presId="urn:microsoft.com/office/officeart/2005/8/layout/vProcess5"/>
    <dgm:cxn modelId="{373B43C7-62CC-45B6-9F9D-8C609C0744F9}" type="presOf" srcId="{245EE5CE-5232-482B-83DE-5B0B54953650}" destId="{12AAA9D3-D047-4326-9951-317DE7784281}" srcOrd="0" destOrd="0" presId="urn:microsoft.com/office/officeart/2005/8/layout/vProcess5"/>
    <dgm:cxn modelId="{BD28C424-456C-4282-8707-3471EB6ACB30}" type="presOf" srcId="{92EDEE7E-037D-46F2-8491-356FD2427F25}" destId="{238A7CC3-7159-4711-829F-B4FBDF65FC69}" srcOrd="0" destOrd="0" presId="urn:microsoft.com/office/officeart/2005/8/layout/vProcess5"/>
    <dgm:cxn modelId="{4BAAB7A1-4B58-4273-AC62-977713211CB0}" srcId="{2DE3FF74-A6F5-442A-929C-5721353E9BA5}" destId="{92EDEE7E-037D-46F2-8491-356FD2427F25}" srcOrd="0" destOrd="0" parTransId="{2C93D457-009A-4B70-9129-5324E119B0C8}" sibTransId="{80C63ECF-090B-4301-992A-7430A1815D98}"/>
    <dgm:cxn modelId="{9B14AFD5-CB6B-4998-B789-BC8295D62574}" srcId="{2DE3FF74-A6F5-442A-929C-5721353E9BA5}" destId="{6EC6C614-C9A2-4CF5-8695-97DF4C4B4EC6}" srcOrd="1" destOrd="0" parTransId="{89064D31-9EAA-4917-8B98-A1C5C02656BA}" sibTransId="{E9C9CD86-DEC0-453E-8138-48B75D6A0462}"/>
    <dgm:cxn modelId="{F7AB5A93-384C-499F-99B2-891B90B6FF11}" type="presOf" srcId="{80C63ECF-090B-4301-992A-7430A1815D98}" destId="{6AAA3D05-CEE9-4A9D-81F6-18BA834A3733}" srcOrd="0" destOrd="0" presId="urn:microsoft.com/office/officeart/2005/8/layout/vProcess5"/>
    <dgm:cxn modelId="{BA089434-BEC4-49FE-BE70-3613B39C8A1D}" type="presOf" srcId="{6EC6C614-C9A2-4CF5-8695-97DF4C4B4EC6}" destId="{57F6F598-B3C0-46A5-ABD4-993F51C4BF54}" srcOrd="0" destOrd="0" presId="urn:microsoft.com/office/officeart/2005/8/layout/vProcess5"/>
    <dgm:cxn modelId="{A000951F-FA00-4C59-BA65-FFAEF6400CE1}" type="presOf" srcId="{2DE3FF74-A6F5-442A-929C-5721353E9BA5}" destId="{945464FB-8518-4FE1-8B61-5C2C9F5B40CC}" srcOrd="0" destOrd="0" presId="urn:microsoft.com/office/officeart/2005/8/layout/vProcess5"/>
    <dgm:cxn modelId="{FF88BD25-A4E9-4739-B8B8-C5C6AF423220}" type="presOf" srcId="{E9C9CD86-DEC0-453E-8138-48B75D6A0462}" destId="{B779210E-F8FD-4A50-A3C2-4940B43C0BC8}" srcOrd="0" destOrd="0" presId="urn:microsoft.com/office/officeart/2005/8/layout/vProcess5"/>
    <dgm:cxn modelId="{CC46B6B2-1B1E-4404-B32C-F1B755BBB929}" type="presOf" srcId="{92EDEE7E-037D-46F2-8491-356FD2427F25}" destId="{2864C558-A7D9-42CE-9B7C-2EB28494D574}" srcOrd="1" destOrd="0" presId="urn:microsoft.com/office/officeart/2005/8/layout/vProcess5"/>
    <dgm:cxn modelId="{1A14F8A1-22E1-46B9-9C3D-380DC1CC14F2}" type="presOf" srcId="{245EE5CE-5232-482B-83DE-5B0B54953650}" destId="{74CE1403-62D7-40C8-916E-CEFA453A4742}" srcOrd="1" destOrd="0" presId="urn:microsoft.com/office/officeart/2005/8/layout/vProcess5"/>
    <dgm:cxn modelId="{CF95EC29-F90F-46E2-A996-52A032C344DA}" type="presParOf" srcId="{945464FB-8518-4FE1-8B61-5C2C9F5B40CC}" destId="{FE6FC835-DBF3-457B-831F-D45B566B3A1B}" srcOrd="0" destOrd="0" presId="urn:microsoft.com/office/officeart/2005/8/layout/vProcess5"/>
    <dgm:cxn modelId="{A2638B90-DE55-4359-AE0E-31AD2EB409C0}" type="presParOf" srcId="{945464FB-8518-4FE1-8B61-5C2C9F5B40CC}" destId="{238A7CC3-7159-4711-829F-B4FBDF65FC69}" srcOrd="1" destOrd="0" presId="urn:microsoft.com/office/officeart/2005/8/layout/vProcess5"/>
    <dgm:cxn modelId="{11BA0B34-EE07-4AA4-8C71-29C6EC16290D}" type="presParOf" srcId="{945464FB-8518-4FE1-8B61-5C2C9F5B40CC}" destId="{57F6F598-B3C0-46A5-ABD4-993F51C4BF54}" srcOrd="2" destOrd="0" presId="urn:microsoft.com/office/officeart/2005/8/layout/vProcess5"/>
    <dgm:cxn modelId="{6D6FCDA9-81C4-46E1-8D23-38DE4E8D57AA}" type="presParOf" srcId="{945464FB-8518-4FE1-8B61-5C2C9F5B40CC}" destId="{12AAA9D3-D047-4326-9951-317DE7784281}" srcOrd="3" destOrd="0" presId="urn:microsoft.com/office/officeart/2005/8/layout/vProcess5"/>
    <dgm:cxn modelId="{2437F659-9142-4420-A26C-48F7C4D8D953}" type="presParOf" srcId="{945464FB-8518-4FE1-8B61-5C2C9F5B40CC}" destId="{6AAA3D05-CEE9-4A9D-81F6-18BA834A3733}" srcOrd="4" destOrd="0" presId="urn:microsoft.com/office/officeart/2005/8/layout/vProcess5"/>
    <dgm:cxn modelId="{4AA72A1F-6099-46FC-BBC8-2B7190153E65}" type="presParOf" srcId="{945464FB-8518-4FE1-8B61-5C2C9F5B40CC}" destId="{B779210E-F8FD-4A50-A3C2-4940B43C0BC8}" srcOrd="5" destOrd="0" presId="urn:microsoft.com/office/officeart/2005/8/layout/vProcess5"/>
    <dgm:cxn modelId="{D518E88B-A396-4065-8EDE-1C2DA1ACFBB5}" type="presParOf" srcId="{945464FB-8518-4FE1-8B61-5C2C9F5B40CC}" destId="{2864C558-A7D9-42CE-9B7C-2EB28494D574}" srcOrd="6" destOrd="0" presId="urn:microsoft.com/office/officeart/2005/8/layout/vProcess5"/>
    <dgm:cxn modelId="{AF113F0D-8E84-4CA6-B434-48D9E3A220D0}" type="presParOf" srcId="{945464FB-8518-4FE1-8B61-5C2C9F5B40CC}" destId="{739E6ECE-81A2-4083-B8FF-D6B74C560C8F}" srcOrd="7" destOrd="0" presId="urn:microsoft.com/office/officeart/2005/8/layout/vProcess5"/>
    <dgm:cxn modelId="{D03895BE-8465-454A-A675-5C1BC6F61077}" type="presParOf" srcId="{945464FB-8518-4FE1-8B61-5C2C9F5B40CC}" destId="{74CE1403-62D7-40C8-916E-CEFA453A47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0D1185-E215-4C73-93ED-65CAE1261AE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L"/>
        </a:p>
      </dgm:t>
    </dgm:pt>
    <dgm:pt modelId="{836E0190-8A2D-4DF3-B866-C491307838D3}">
      <dgm:prSet/>
      <dgm:spPr/>
      <dgm:t>
        <a:bodyPr/>
        <a:lstStyle/>
        <a:p>
          <a:r>
            <a:rPr lang="es-CL" b="1" dirty="0">
              <a:solidFill>
                <a:schemeClr val="accent1">
                  <a:lumMod val="50000"/>
                </a:schemeClr>
              </a:solidFill>
            </a:rPr>
            <a:t>Nombramiento</a:t>
          </a:r>
          <a:r>
            <a:rPr lang="es-CL" b="0" dirty="0">
              <a:solidFill>
                <a:schemeClr val="accent1">
                  <a:lumMod val="50000"/>
                </a:schemeClr>
              </a:solidFill>
            </a:rPr>
            <a:t>: </a:t>
          </a:r>
          <a:r>
            <a:rPr lang="es-MX" b="0" dirty="0">
              <a:solidFill>
                <a:schemeClr val="accent1">
                  <a:lumMod val="50000"/>
                </a:schemeClr>
              </a:solidFill>
            </a:rPr>
            <a:t>Es el que se produce cuando, cumpliendo con los requisitos de ingreso, se ha obtenido un cargo por concurso público.  (Últimos Grados).</a:t>
          </a:r>
          <a:endParaRPr lang="es-CL" b="0" dirty="0">
            <a:solidFill>
              <a:schemeClr val="accent1">
                <a:lumMod val="50000"/>
              </a:schemeClr>
            </a:solidFill>
          </a:endParaRPr>
        </a:p>
      </dgm:t>
    </dgm:pt>
    <dgm:pt modelId="{E2C192B5-7D2C-43DC-8046-C85263EFBFC9}" type="parTrans" cxnId="{94E90437-BFED-45D0-8086-D32AA787E4FB}">
      <dgm:prSet/>
      <dgm:spPr/>
      <dgm:t>
        <a:bodyPr/>
        <a:lstStyle/>
        <a:p>
          <a:endParaRPr lang="es-CL"/>
        </a:p>
      </dgm:t>
    </dgm:pt>
    <dgm:pt modelId="{FDF46771-88EF-4C48-B838-0AAB2EBFB74C}" type="sibTrans" cxnId="{94E90437-BFED-45D0-8086-D32AA787E4FB}">
      <dgm:prSet/>
      <dgm:spPr/>
      <dgm:t>
        <a:bodyPr/>
        <a:lstStyle/>
        <a:p>
          <a:endParaRPr lang="es-CL"/>
        </a:p>
      </dgm:t>
    </dgm:pt>
    <dgm:pt modelId="{434A0793-3B24-4FB8-AAA9-0A0B1B3D5E55}">
      <dgm:prSet/>
      <dgm:spPr/>
      <dgm:t>
        <a:bodyPr/>
        <a:lstStyle/>
        <a:p>
          <a:r>
            <a:rPr lang="es-CL" b="1" dirty="0">
              <a:solidFill>
                <a:schemeClr val="accent1">
                  <a:lumMod val="50000"/>
                </a:schemeClr>
              </a:solidFill>
            </a:rPr>
            <a:t>Promoción y Ascensos</a:t>
          </a:r>
          <a:r>
            <a:rPr lang="es-CL" b="0" dirty="0">
              <a:solidFill>
                <a:schemeClr val="accent1">
                  <a:lumMod val="50000"/>
                </a:schemeClr>
              </a:solidFill>
            </a:rPr>
            <a:t>:  </a:t>
          </a:r>
          <a:r>
            <a:rPr lang="es-MX" b="0" dirty="0">
              <a:solidFill>
                <a:schemeClr val="accent1">
                  <a:lumMod val="50000"/>
                </a:schemeClr>
              </a:solidFill>
            </a:rPr>
            <a:t>Es el mecanismo contemplado por la ley para proveer un cargo titular que se encuentra vacante, al cual accede un funcionario  a través de dichos procesos.  (Grados Superiores).</a:t>
          </a:r>
          <a:endParaRPr lang="es-CL" b="0" dirty="0">
            <a:solidFill>
              <a:schemeClr val="accent1">
                <a:lumMod val="50000"/>
              </a:schemeClr>
            </a:solidFill>
          </a:endParaRPr>
        </a:p>
      </dgm:t>
    </dgm:pt>
    <dgm:pt modelId="{4FDE0755-DE86-4354-83A5-32479F6B5C5B}" type="parTrans" cxnId="{A1ECDCD3-5FC3-413F-830F-75C1B511A0B4}">
      <dgm:prSet/>
      <dgm:spPr/>
      <dgm:t>
        <a:bodyPr/>
        <a:lstStyle/>
        <a:p>
          <a:endParaRPr lang="es-CL"/>
        </a:p>
      </dgm:t>
    </dgm:pt>
    <dgm:pt modelId="{9F487127-BD96-40E0-B847-BAFFBD64F6F8}" type="sibTrans" cxnId="{A1ECDCD3-5FC3-413F-830F-75C1B511A0B4}">
      <dgm:prSet/>
      <dgm:spPr/>
      <dgm:t>
        <a:bodyPr/>
        <a:lstStyle/>
        <a:p>
          <a:endParaRPr lang="es-CL"/>
        </a:p>
      </dgm:t>
    </dgm:pt>
    <dgm:pt modelId="{5486093C-DBE6-4212-9805-A3874416F5E3}">
      <dgm:prSet/>
      <dgm:spPr/>
      <dgm:t>
        <a:bodyPr/>
        <a:lstStyle/>
        <a:p>
          <a:r>
            <a:rPr lang="es-CL" b="1" dirty="0">
              <a:solidFill>
                <a:schemeClr val="accent1">
                  <a:lumMod val="50000"/>
                </a:schemeClr>
              </a:solidFill>
            </a:rPr>
            <a:t>Encasillamiento</a:t>
          </a:r>
          <a:r>
            <a:rPr lang="es-CL" b="0" dirty="0">
              <a:solidFill>
                <a:schemeClr val="accent1">
                  <a:lumMod val="50000"/>
                </a:schemeClr>
              </a:solidFill>
            </a:rPr>
            <a:t>: </a:t>
          </a:r>
          <a:r>
            <a:rPr lang="es-MX" b="0" dirty="0">
              <a:solidFill>
                <a:schemeClr val="accent1">
                  <a:lumMod val="50000"/>
                </a:schemeClr>
              </a:solidFill>
            </a:rPr>
            <a:t>Es un procedimiento colectivo de provisión de empleos públicos, que se rige por las disposiciones del texto legal que lo ordena, debiendo la autoridad dictar los actos administrativos que ubique a cada funcionario en las plantas. Generalmente se realizan cuando se fijan nuevas  o modifican las plantas de personal. </a:t>
          </a:r>
          <a:endParaRPr lang="es-CL" b="0" dirty="0">
            <a:solidFill>
              <a:schemeClr val="accent1">
                <a:lumMod val="50000"/>
              </a:schemeClr>
            </a:solidFill>
          </a:endParaRPr>
        </a:p>
      </dgm:t>
    </dgm:pt>
    <dgm:pt modelId="{B8E6AFEF-CD1B-4695-A1F2-3D987FCFFBAB}" type="parTrans" cxnId="{05C97F61-D709-4296-8621-7D6C031AFC6B}">
      <dgm:prSet/>
      <dgm:spPr/>
      <dgm:t>
        <a:bodyPr/>
        <a:lstStyle/>
        <a:p>
          <a:endParaRPr lang="es-CL"/>
        </a:p>
      </dgm:t>
    </dgm:pt>
    <dgm:pt modelId="{619FEE58-F1B7-4B8B-83FF-7E93A6FCD72B}" type="sibTrans" cxnId="{05C97F61-D709-4296-8621-7D6C031AFC6B}">
      <dgm:prSet/>
      <dgm:spPr/>
      <dgm:t>
        <a:bodyPr/>
        <a:lstStyle/>
        <a:p>
          <a:endParaRPr lang="es-CL"/>
        </a:p>
      </dgm:t>
    </dgm:pt>
    <dgm:pt modelId="{5391332A-8FAA-4066-861C-C1D45C822584}" type="pres">
      <dgm:prSet presAssocID="{140D1185-E215-4C73-93ED-65CAE1261AE9}" presName="Name0" presStyleCnt="0">
        <dgm:presLayoutVars>
          <dgm:dir/>
          <dgm:resizeHandles val="exact"/>
        </dgm:presLayoutVars>
      </dgm:prSet>
      <dgm:spPr/>
      <dgm:t>
        <a:bodyPr/>
        <a:lstStyle/>
        <a:p>
          <a:endParaRPr lang="es-CL"/>
        </a:p>
      </dgm:t>
    </dgm:pt>
    <dgm:pt modelId="{B6FF2C62-725C-474D-9C14-979AF405062B}" type="pres">
      <dgm:prSet presAssocID="{836E0190-8A2D-4DF3-B866-C491307838D3}" presName="composite" presStyleCnt="0"/>
      <dgm:spPr/>
    </dgm:pt>
    <dgm:pt modelId="{8CC85795-DD86-4D57-82E0-56DF6F0EB25F}" type="pres">
      <dgm:prSet presAssocID="{836E0190-8A2D-4DF3-B866-C491307838D3}" presName="rect1" presStyleLbl="trAlignAcc1" presStyleIdx="0" presStyleCnt="3">
        <dgm:presLayoutVars>
          <dgm:bulletEnabled val="1"/>
        </dgm:presLayoutVars>
      </dgm:prSet>
      <dgm:spPr/>
      <dgm:t>
        <a:bodyPr/>
        <a:lstStyle/>
        <a:p>
          <a:endParaRPr lang="es-CL"/>
        </a:p>
      </dgm:t>
    </dgm:pt>
    <dgm:pt modelId="{EFB2C2C3-F01D-4FFB-BCD6-C92B0E20E4A9}" type="pres">
      <dgm:prSet presAssocID="{836E0190-8A2D-4DF3-B866-C491307838D3}" presName="rect2" presStyleLbl="fgImgPlace1" presStyleIdx="0" presStyleCnt="3"/>
      <dgm:spPr>
        <a:blipFill rotWithShape="1">
          <a:blip xmlns:r="http://schemas.openxmlformats.org/officeDocument/2006/relationships" r:embed="rId1"/>
          <a:srcRect/>
          <a:stretch>
            <a:fillRect l="-63000" r="-63000"/>
          </a:stretch>
        </a:blipFill>
      </dgm:spPr>
    </dgm:pt>
    <dgm:pt modelId="{B4892FBC-0B08-4AA0-AE78-3B3E6695776D}" type="pres">
      <dgm:prSet presAssocID="{FDF46771-88EF-4C48-B838-0AAB2EBFB74C}" presName="sibTrans" presStyleCnt="0"/>
      <dgm:spPr/>
    </dgm:pt>
    <dgm:pt modelId="{30F2A1C2-4DED-41C8-9707-EEBF90718417}" type="pres">
      <dgm:prSet presAssocID="{434A0793-3B24-4FB8-AAA9-0A0B1B3D5E55}" presName="composite" presStyleCnt="0"/>
      <dgm:spPr/>
    </dgm:pt>
    <dgm:pt modelId="{AEEE20B7-FAB2-4066-BC17-4A1A3153AAD4}" type="pres">
      <dgm:prSet presAssocID="{434A0793-3B24-4FB8-AAA9-0A0B1B3D5E55}" presName="rect1" presStyleLbl="trAlignAcc1" presStyleIdx="1" presStyleCnt="3">
        <dgm:presLayoutVars>
          <dgm:bulletEnabled val="1"/>
        </dgm:presLayoutVars>
      </dgm:prSet>
      <dgm:spPr/>
      <dgm:t>
        <a:bodyPr/>
        <a:lstStyle/>
        <a:p>
          <a:endParaRPr lang="es-CL"/>
        </a:p>
      </dgm:t>
    </dgm:pt>
    <dgm:pt modelId="{2D69E8DA-4633-4948-B855-7FF90B6C05F6}" type="pres">
      <dgm:prSet presAssocID="{434A0793-3B24-4FB8-AAA9-0A0B1B3D5E55}" presName="rect2" presStyleLbl="fgImgPlace1" presStyleIdx="1" presStyleCnt="3"/>
      <dgm:spPr>
        <a:blipFill rotWithShape="1">
          <a:blip xmlns:r="http://schemas.openxmlformats.org/officeDocument/2006/relationships" r:embed="rId1"/>
          <a:srcRect/>
          <a:stretch>
            <a:fillRect l="-63000" r="-63000"/>
          </a:stretch>
        </a:blipFill>
      </dgm:spPr>
    </dgm:pt>
    <dgm:pt modelId="{9833A15B-3250-43E1-9C14-F759361E5561}" type="pres">
      <dgm:prSet presAssocID="{9F487127-BD96-40E0-B847-BAFFBD64F6F8}" presName="sibTrans" presStyleCnt="0"/>
      <dgm:spPr/>
    </dgm:pt>
    <dgm:pt modelId="{DFE09211-F395-4B4F-9084-8456C02D49F1}" type="pres">
      <dgm:prSet presAssocID="{5486093C-DBE6-4212-9805-A3874416F5E3}" presName="composite" presStyleCnt="0"/>
      <dgm:spPr/>
    </dgm:pt>
    <dgm:pt modelId="{A4E61300-F254-421E-81D1-21F1A5BC7068}" type="pres">
      <dgm:prSet presAssocID="{5486093C-DBE6-4212-9805-A3874416F5E3}" presName="rect1" presStyleLbl="trAlignAcc1" presStyleIdx="2" presStyleCnt="3" custScaleX="142620">
        <dgm:presLayoutVars>
          <dgm:bulletEnabled val="1"/>
        </dgm:presLayoutVars>
      </dgm:prSet>
      <dgm:spPr/>
      <dgm:t>
        <a:bodyPr/>
        <a:lstStyle/>
        <a:p>
          <a:endParaRPr lang="es-CL"/>
        </a:p>
      </dgm:t>
    </dgm:pt>
    <dgm:pt modelId="{420401FD-86FB-47C3-8E7C-0979D90A03FD}" type="pres">
      <dgm:prSet presAssocID="{5486093C-DBE6-4212-9805-A3874416F5E3}" presName="rect2" presStyleLbl="fgImgPlace1" presStyleIdx="2" presStyleCnt="3" custScaleX="122317" custLinFactX="-30601" custLinFactNeighborX="-100000" custLinFactNeighborY="7724"/>
      <dgm:spPr>
        <a:blipFill rotWithShape="1">
          <a:blip xmlns:r="http://schemas.openxmlformats.org/officeDocument/2006/relationships" r:embed="rId1"/>
          <a:srcRect/>
          <a:stretch>
            <a:fillRect l="-63000" r="-63000"/>
          </a:stretch>
        </a:blipFill>
      </dgm:spPr>
    </dgm:pt>
  </dgm:ptLst>
  <dgm:cxnLst>
    <dgm:cxn modelId="{05C97F61-D709-4296-8621-7D6C031AFC6B}" srcId="{140D1185-E215-4C73-93ED-65CAE1261AE9}" destId="{5486093C-DBE6-4212-9805-A3874416F5E3}" srcOrd="2" destOrd="0" parTransId="{B8E6AFEF-CD1B-4695-A1F2-3D987FCFFBAB}" sibTransId="{619FEE58-F1B7-4B8B-83FF-7E93A6FCD72B}"/>
    <dgm:cxn modelId="{56C653C6-1638-4AB1-85D2-DBB50A53A8ED}" type="presOf" srcId="{5486093C-DBE6-4212-9805-A3874416F5E3}" destId="{A4E61300-F254-421E-81D1-21F1A5BC7068}" srcOrd="0" destOrd="0" presId="urn:microsoft.com/office/officeart/2008/layout/PictureStrips"/>
    <dgm:cxn modelId="{93DE223F-77C4-440A-83AB-2077238A694A}" type="presOf" srcId="{836E0190-8A2D-4DF3-B866-C491307838D3}" destId="{8CC85795-DD86-4D57-82E0-56DF6F0EB25F}" srcOrd="0" destOrd="0" presId="urn:microsoft.com/office/officeart/2008/layout/PictureStrips"/>
    <dgm:cxn modelId="{94E90437-BFED-45D0-8086-D32AA787E4FB}" srcId="{140D1185-E215-4C73-93ED-65CAE1261AE9}" destId="{836E0190-8A2D-4DF3-B866-C491307838D3}" srcOrd="0" destOrd="0" parTransId="{E2C192B5-7D2C-43DC-8046-C85263EFBFC9}" sibTransId="{FDF46771-88EF-4C48-B838-0AAB2EBFB74C}"/>
    <dgm:cxn modelId="{A1ECDCD3-5FC3-413F-830F-75C1B511A0B4}" srcId="{140D1185-E215-4C73-93ED-65CAE1261AE9}" destId="{434A0793-3B24-4FB8-AAA9-0A0B1B3D5E55}" srcOrd="1" destOrd="0" parTransId="{4FDE0755-DE86-4354-83A5-32479F6B5C5B}" sibTransId="{9F487127-BD96-40E0-B847-BAFFBD64F6F8}"/>
    <dgm:cxn modelId="{2155328F-38D6-46FF-A9E4-12F7CF9C7650}" type="presOf" srcId="{140D1185-E215-4C73-93ED-65CAE1261AE9}" destId="{5391332A-8FAA-4066-861C-C1D45C822584}" srcOrd="0" destOrd="0" presId="urn:microsoft.com/office/officeart/2008/layout/PictureStrips"/>
    <dgm:cxn modelId="{46FEA932-2589-4811-9C7B-77909DB6335E}" type="presOf" srcId="{434A0793-3B24-4FB8-AAA9-0A0B1B3D5E55}" destId="{AEEE20B7-FAB2-4066-BC17-4A1A3153AAD4}" srcOrd="0" destOrd="0" presId="urn:microsoft.com/office/officeart/2008/layout/PictureStrips"/>
    <dgm:cxn modelId="{CE18D291-5742-4ECE-86EC-9D651049BDF4}" type="presParOf" srcId="{5391332A-8FAA-4066-861C-C1D45C822584}" destId="{B6FF2C62-725C-474D-9C14-979AF405062B}" srcOrd="0" destOrd="0" presId="urn:microsoft.com/office/officeart/2008/layout/PictureStrips"/>
    <dgm:cxn modelId="{CBC4E65D-BD4B-455F-A022-3BF5D359B8C9}" type="presParOf" srcId="{B6FF2C62-725C-474D-9C14-979AF405062B}" destId="{8CC85795-DD86-4D57-82E0-56DF6F0EB25F}" srcOrd="0" destOrd="0" presId="urn:microsoft.com/office/officeart/2008/layout/PictureStrips"/>
    <dgm:cxn modelId="{36F4CA30-05DB-4D34-BA2E-AE767589E7EC}" type="presParOf" srcId="{B6FF2C62-725C-474D-9C14-979AF405062B}" destId="{EFB2C2C3-F01D-4FFB-BCD6-C92B0E20E4A9}" srcOrd="1" destOrd="0" presId="urn:microsoft.com/office/officeart/2008/layout/PictureStrips"/>
    <dgm:cxn modelId="{4C0F90C0-5FCB-4A1E-97B8-1601E02F7551}" type="presParOf" srcId="{5391332A-8FAA-4066-861C-C1D45C822584}" destId="{B4892FBC-0B08-4AA0-AE78-3B3E6695776D}" srcOrd="1" destOrd="0" presId="urn:microsoft.com/office/officeart/2008/layout/PictureStrips"/>
    <dgm:cxn modelId="{270EEFA3-91F3-4933-9565-FC8BDB9401CC}" type="presParOf" srcId="{5391332A-8FAA-4066-861C-C1D45C822584}" destId="{30F2A1C2-4DED-41C8-9707-EEBF90718417}" srcOrd="2" destOrd="0" presId="urn:microsoft.com/office/officeart/2008/layout/PictureStrips"/>
    <dgm:cxn modelId="{48BD04C6-1435-4DA8-A88F-AC0B9665CBD8}" type="presParOf" srcId="{30F2A1C2-4DED-41C8-9707-EEBF90718417}" destId="{AEEE20B7-FAB2-4066-BC17-4A1A3153AAD4}" srcOrd="0" destOrd="0" presId="urn:microsoft.com/office/officeart/2008/layout/PictureStrips"/>
    <dgm:cxn modelId="{15D6DB28-3068-472B-A53E-433D589DCFAD}" type="presParOf" srcId="{30F2A1C2-4DED-41C8-9707-EEBF90718417}" destId="{2D69E8DA-4633-4948-B855-7FF90B6C05F6}" srcOrd="1" destOrd="0" presId="urn:microsoft.com/office/officeart/2008/layout/PictureStrips"/>
    <dgm:cxn modelId="{418E082D-DA67-4C91-B301-F164B05E14D9}" type="presParOf" srcId="{5391332A-8FAA-4066-861C-C1D45C822584}" destId="{9833A15B-3250-43E1-9C14-F759361E5561}" srcOrd="3" destOrd="0" presId="urn:microsoft.com/office/officeart/2008/layout/PictureStrips"/>
    <dgm:cxn modelId="{D744D5D0-8AAC-4953-AB41-3AAB6BF1B852}" type="presParOf" srcId="{5391332A-8FAA-4066-861C-C1D45C822584}" destId="{DFE09211-F395-4B4F-9084-8456C02D49F1}" srcOrd="4" destOrd="0" presId="urn:microsoft.com/office/officeart/2008/layout/PictureStrips"/>
    <dgm:cxn modelId="{ABF5B0C6-8FBB-4763-B828-AEDA62464DBE}" type="presParOf" srcId="{DFE09211-F395-4B4F-9084-8456C02D49F1}" destId="{A4E61300-F254-421E-81D1-21F1A5BC7068}" srcOrd="0" destOrd="0" presId="urn:microsoft.com/office/officeart/2008/layout/PictureStrips"/>
    <dgm:cxn modelId="{32BE8C7C-60B1-4355-87A8-181CB21A19F5}" type="presParOf" srcId="{DFE09211-F395-4B4F-9084-8456C02D49F1}" destId="{420401FD-86FB-47C3-8E7C-0979D90A03F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935FC7-3BDE-4ADC-8E51-8B61A65F0198}"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s-CL"/>
        </a:p>
      </dgm:t>
    </dgm:pt>
    <dgm:pt modelId="{AC504275-05D8-4B02-B112-4232C891F8DB}" type="pres">
      <dgm:prSet presAssocID="{10935FC7-3BDE-4ADC-8E51-8B61A65F0198}" presName="Name0" presStyleCnt="0">
        <dgm:presLayoutVars>
          <dgm:dir/>
          <dgm:resizeHandles val="exact"/>
        </dgm:presLayoutVars>
      </dgm:prSet>
      <dgm:spPr/>
      <dgm:t>
        <a:bodyPr/>
        <a:lstStyle/>
        <a:p>
          <a:endParaRPr lang="es-CL"/>
        </a:p>
      </dgm:t>
    </dgm:pt>
  </dgm:ptLst>
  <dgm:cxnLst>
    <dgm:cxn modelId="{A4B9FEC0-E9DC-431E-8E68-7BCC8559D1D2}" type="presOf" srcId="{10935FC7-3BDE-4ADC-8E51-8B61A65F0198}" destId="{AC504275-05D8-4B02-B112-4232C891F8DB}"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D4E80E-7D75-41E6-85C9-8493759CC8D6}"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s-CL"/>
        </a:p>
      </dgm:t>
    </dgm:pt>
    <dgm:pt modelId="{E524B2E4-5D7B-4CFF-89B3-AC972D72A84C}">
      <dgm:prSet custT="1"/>
      <dgm:spPr>
        <a:solidFill>
          <a:schemeClr val="tx2">
            <a:lumMod val="60000"/>
            <a:lumOff val="40000"/>
          </a:schemeClr>
        </a:solidFill>
      </dgm:spPr>
      <dgm:t>
        <a:bodyPr/>
        <a:lstStyle/>
        <a:p>
          <a:r>
            <a:rPr lang="es-MX" sz="1500" b="1" dirty="0" smtClean="0">
              <a:solidFill>
                <a:schemeClr val="bg1"/>
              </a:solidFill>
              <a:latin typeface="+mn-lt"/>
            </a:rPr>
            <a:t>1 Servicio de Salud con Encasillamiento totalmente tramitado a contar de 01/07/2022</a:t>
          </a:r>
          <a:endParaRPr lang="es-CL" sz="1500" b="1" dirty="0">
            <a:solidFill>
              <a:schemeClr val="bg1"/>
            </a:solidFill>
            <a:latin typeface="+mn-lt"/>
          </a:endParaRPr>
        </a:p>
      </dgm:t>
    </dgm:pt>
    <dgm:pt modelId="{4903DAD4-091D-4DF4-B04B-8A297473FB6F}" type="parTrans" cxnId="{8DA88FE3-E46C-446D-BA7C-BA4A888E2437}">
      <dgm:prSet/>
      <dgm:spPr/>
      <dgm:t>
        <a:bodyPr/>
        <a:lstStyle/>
        <a:p>
          <a:endParaRPr lang="es-CL" sz="1500" b="1">
            <a:latin typeface="+mn-lt"/>
          </a:endParaRPr>
        </a:p>
      </dgm:t>
    </dgm:pt>
    <dgm:pt modelId="{798E2B3D-35C8-44B1-B00A-A862632EFA6F}" type="sibTrans" cxnId="{8DA88FE3-E46C-446D-BA7C-BA4A888E2437}">
      <dgm:prSet/>
      <dgm:spPr/>
      <dgm:t>
        <a:bodyPr/>
        <a:lstStyle/>
        <a:p>
          <a:endParaRPr lang="es-CL" sz="1500" b="1">
            <a:latin typeface="+mn-lt"/>
          </a:endParaRPr>
        </a:p>
      </dgm:t>
    </dgm:pt>
    <dgm:pt modelId="{68CC8555-6820-4F1B-A7BD-6A8B42F10796}">
      <dgm:prSet custT="1"/>
      <dgm:spPr>
        <a:solidFill>
          <a:srgbClr val="44546A">
            <a:lumMod val="60000"/>
            <a:lumOff val="40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s-MX" sz="1500" b="1" kern="1200" dirty="0" smtClean="0">
              <a:solidFill>
                <a:schemeClr val="bg1"/>
              </a:solidFill>
              <a:latin typeface="+mn-lt"/>
              <a:ea typeface="+mn-ea"/>
              <a:cs typeface="+mn-cs"/>
            </a:rPr>
            <a:t>13 Servicios de Salud con resoluciones de Encasillamiento ingresadas a trámite en Contraloría Regional correspondiente</a:t>
          </a:r>
          <a:endParaRPr lang="es-CL" sz="1500" b="1" kern="1200" dirty="0">
            <a:solidFill>
              <a:schemeClr val="bg1"/>
            </a:solidFill>
            <a:latin typeface="+mn-lt"/>
            <a:ea typeface="+mn-ea"/>
            <a:cs typeface="+mn-cs"/>
          </a:endParaRPr>
        </a:p>
      </dgm:t>
    </dgm:pt>
    <dgm:pt modelId="{26B74A2A-A6A4-429C-B089-35F2E06D9444}" type="parTrans" cxnId="{E7A1C5CA-C3FF-4FBE-BFB4-0FDEE468CE68}">
      <dgm:prSet/>
      <dgm:spPr/>
      <dgm:t>
        <a:bodyPr/>
        <a:lstStyle/>
        <a:p>
          <a:endParaRPr lang="es-CL" sz="1500" b="1">
            <a:latin typeface="+mn-lt"/>
          </a:endParaRPr>
        </a:p>
      </dgm:t>
    </dgm:pt>
    <dgm:pt modelId="{C61755FD-DF6E-439E-A0B8-7B359C4D1ED3}" type="sibTrans" cxnId="{E7A1C5CA-C3FF-4FBE-BFB4-0FDEE468CE68}">
      <dgm:prSet/>
      <dgm:spPr/>
      <dgm:t>
        <a:bodyPr/>
        <a:lstStyle/>
        <a:p>
          <a:endParaRPr lang="es-CL" sz="1500" b="1">
            <a:latin typeface="+mn-lt"/>
          </a:endParaRPr>
        </a:p>
      </dgm:t>
    </dgm:pt>
    <dgm:pt modelId="{50B25F47-94E8-4815-8011-4CEE5BA34D1F}">
      <dgm:prSet custT="1"/>
      <dgm:spPr>
        <a:solidFill>
          <a:srgbClr val="44546A">
            <a:lumMod val="60000"/>
            <a:lumOff val="40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s-MX" sz="1500" b="1" kern="1200" dirty="0" smtClean="0">
              <a:solidFill>
                <a:schemeClr val="bg1"/>
              </a:solidFill>
              <a:latin typeface="+mn-lt"/>
              <a:ea typeface="+mn-ea"/>
              <a:cs typeface="+mn-cs"/>
            </a:rPr>
            <a:t>25 Servicios de Salud concluyendo proceso de ofrecimiento y aceptación de cargos de planta</a:t>
          </a:r>
          <a:endParaRPr lang="es-CL" sz="1500" b="1" kern="1200" dirty="0">
            <a:solidFill>
              <a:schemeClr val="bg1"/>
            </a:solidFill>
            <a:latin typeface="+mn-lt"/>
            <a:ea typeface="+mn-ea"/>
            <a:cs typeface="+mn-cs"/>
          </a:endParaRPr>
        </a:p>
      </dgm:t>
    </dgm:pt>
    <dgm:pt modelId="{500A96D1-BFEA-4D4A-97F8-2A3120ECC180}" type="parTrans" cxnId="{E74AC50C-ED27-4886-87E4-8980DA8062AF}">
      <dgm:prSet/>
      <dgm:spPr/>
      <dgm:t>
        <a:bodyPr/>
        <a:lstStyle/>
        <a:p>
          <a:endParaRPr lang="es-CL" sz="1500" b="1">
            <a:latin typeface="+mn-lt"/>
          </a:endParaRPr>
        </a:p>
      </dgm:t>
    </dgm:pt>
    <dgm:pt modelId="{C20D2590-E969-4365-97EF-E370FA6C1408}" type="sibTrans" cxnId="{E74AC50C-ED27-4886-87E4-8980DA8062AF}">
      <dgm:prSet/>
      <dgm:spPr/>
      <dgm:t>
        <a:bodyPr/>
        <a:lstStyle/>
        <a:p>
          <a:endParaRPr lang="es-CL" sz="1500" b="1">
            <a:latin typeface="+mn-lt"/>
          </a:endParaRPr>
        </a:p>
      </dgm:t>
    </dgm:pt>
    <dgm:pt modelId="{9A4380B8-21C3-4189-A2D5-0BFCB4800CDF}">
      <dgm:prSet custT="1"/>
      <dgm:spPr>
        <a:solidFill>
          <a:srgbClr val="44546A">
            <a:lumMod val="60000"/>
            <a:lumOff val="40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es-MX" sz="1500" b="1" kern="1200" dirty="0" smtClean="0">
              <a:solidFill>
                <a:schemeClr val="bg1"/>
              </a:solidFill>
              <a:latin typeface="+mn-lt"/>
              <a:ea typeface="+mn-ea"/>
              <a:cs typeface="+mn-cs"/>
            </a:rPr>
            <a:t>27 Servicios de Salud que han publicado Resultados Definitivos del Concurso de Encasillamiento</a:t>
          </a:r>
          <a:endParaRPr lang="es-CL" sz="1500" b="1" kern="1200" dirty="0">
            <a:solidFill>
              <a:schemeClr val="bg1"/>
            </a:solidFill>
            <a:latin typeface="+mn-lt"/>
            <a:ea typeface="+mn-ea"/>
            <a:cs typeface="+mn-cs"/>
          </a:endParaRPr>
        </a:p>
      </dgm:t>
    </dgm:pt>
    <dgm:pt modelId="{5BBB05C3-7318-4192-8D3C-58EDE99DDF28}" type="parTrans" cxnId="{C0738224-C319-47CD-ADB6-B7C7E16D0B9A}">
      <dgm:prSet/>
      <dgm:spPr/>
      <dgm:t>
        <a:bodyPr/>
        <a:lstStyle/>
        <a:p>
          <a:endParaRPr lang="es-CL" sz="1500" b="1">
            <a:latin typeface="+mn-lt"/>
          </a:endParaRPr>
        </a:p>
      </dgm:t>
    </dgm:pt>
    <dgm:pt modelId="{E51DDEF4-ED71-4581-B296-3A488F3580F0}" type="sibTrans" cxnId="{C0738224-C319-47CD-ADB6-B7C7E16D0B9A}">
      <dgm:prSet/>
      <dgm:spPr/>
      <dgm:t>
        <a:bodyPr/>
        <a:lstStyle/>
        <a:p>
          <a:endParaRPr lang="es-CL" sz="1500" b="1">
            <a:latin typeface="+mn-lt"/>
          </a:endParaRPr>
        </a:p>
      </dgm:t>
    </dgm:pt>
    <dgm:pt modelId="{EB0BEF6C-8484-446A-98A7-6B2DAA8612B0}">
      <dgm:prSet custT="1"/>
      <dgm:spPr>
        <a:solidFill>
          <a:srgbClr val="44546A">
            <a:lumMod val="60000"/>
            <a:lumOff val="40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68580" tIns="68580" rIns="68580" bIns="68580" numCol="1" spcCol="1270" anchor="ctr" anchorCtr="0"/>
        <a:lstStyle/>
        <a:p>
          <a:r>
            <a:rPr lang="es-MX" sz="1500" b="1" kern="1200" dirty="0" smtClean="0">
              <a:solidFill>
                <a:schemeClr val="bg1"/>
              </a:solidFill>
              <a:latin typeface="+mn-lt"/>
            </a:rPr>
            <a:t>28 Servicios de Salud que han publicado Nómina de Puntajes Preliminares de Concurso Interno de Encasillamiento</a:t>
          </a:r>
          <a:endParaRPr lang="es-CL" sz="1500" b="1" kern="1200" dirty="0">
            <a:solidFill>
              <a:schemeClr val="bg1"/>
            </a:solidFill>
            <a:latin typeface="+mn-lt"/>
          </a:endParaRPr>
        </a:p>
      </dgm:t>
    </dgm:pt>
    <dgm:pt modelId="{D2F1CA63-19C7-49A5-AFC1-8FC5030CD220}" type="parTrans" cxnId="{A283DC46-58E8-45C5-9B26-0C7186EEE9D4}">
      <dgm:prSet/>
      <dgm:spPr/>
      <dgm:t>
        <a:bodyPr/>
        <a:lstStyle/>
        <a:p>
          <a:endParaRPr lang="es-CL" sz="1500" b="1">
            <a:latin typeface="+mn-lt"/>
          </a:endParaRPr>
        </a:p>
      </dgm:t>
    </dgm:pt>
    <dgm:pt modelId="{4678128C-5BA4-448E-B914-61F92B03ED8E}" type="sibTrans" cxnId="{A283DC46-58E8-45C5-9B26-0C7186EEE9D4}">
      <dgm:prSet/>
      <dgm:spPr/>
      <dgm:t>
        <a:bodyPr/>
        <a:lstStyle/>
        <a:p>
          <a:endParaRPr lang="es-CL" sz="1500" b="1">
            <a:latin typeface="+mn-lt"/>
          </a:endParaRPr>
        </a:p>
      </dgm:t>
    </dgm:pt>
    <dgm:pt modelId="{C9394EC8-5650-4559-91E6-5911301F0CA2}">
      <dgm:prSet custT="1"/>
      <dgm:spPr>
        <a:solidFill>
          <a:srgbClr val="44546A">
            <a:lumMod val="60000"/>
            <a:lumOff val="40000"/>
          </a:srgbClr>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68580" tIns="68580" rIns="68580" bIns="68580" numCol="1" spcCol="1270" anchor="ctr" anchorCtr="0"/>
        <a:lstStyle/>
        <a:p>
          <a:r>
            <a:rPr lang="es-CL" sz="1500" b="1" kern="1200" dirty="0" smtClean="0">
              <a:solidFill>
                <a:schemeClr val="bg1"/>
              </a:solidFill>
              <a:latin typeface="+mn-lt"/>
            </a:rPr>
            <a:t>EXCEPCIÓN:</a:t>
          </a:r>
        </a:p>
        <a:p>
          <a:r>
            <a:rPr lang="es-CL" sz="1500" b="1" kern="1200" dirty="0" smtClean="0">
              <a:solidFill>
                <a:schemeClr val="bg1"/>
              </a:solidFill>
              <a:latin typeface="+mn-lt"/>
            </a:rPr>
            <a:t>SSMSO, en Encasillamiento de trabajadores del HPH en la planta del servicio, poniendo término a condición experimental. Requisito para encasillamiento 21.106</a:t>
          </a:r>
          <a:endParaRPr lang="es-CL" sz="1500" b="1" kern="1200" dirty="0">
            <a:solidFill>
              <a:schemeClr val="bg1"/>
            </a:solidFill>
            <a:latin typeface="+mn-lt"/>
          </a:endParaRPr>
        </a:p>
      </dgm:t>
    </dgm:pt>
    <dgm:pt modelId="{E7A9C05B-0F54-4F93-807C-DB3DB4C6BA95}" type="parTrans" cxnId="{D25E1427-EAC6-406B-B9A1-77EADF167770}">
      <dgm:prSet/>
      <dgm:spPr/>
      <dgm:t>
        <a:bodyPr/>
        <a:lstStyle/>
        <a:p>
          <a:endParaRPr lang="es-CL" sz="1500" b="1">
            <a:latin typeface="+mn-lt"/>
          </a:endParaRPr>
        </a:p>
      </dgm:t>
    </dgm:pt>
    <dgm:pt modelId="{96071A12-C811-4424-AD6D-195CF152773B}" type="sibTrans" cxnId="{D25E1427-EAC6-406B-B9A1-77EADF167770}">
      <dgm:prSet/>
      <dgm:spPr/>
      <dgm:t>
        <a:bodyPr/>
        <a:lstStyle/>
        <a:p>
          <a:endParaRPr lang="es-CL" sz="1500" b="1">
            <a:latin typeface="+mn-lt"/>
          </a:endParaRPr>
        </a:p>
      </dgm:t>
    </dgm:pt>
    <dgm:pt modelId="{5652384D-28CB-49D6-B571-0D7A334E41DD}" type="pres">
      <dgm:prSet presAssocID="{73D4E80E-7D75-41E6-85C9-8493759CC8D6}" presName="diagram" presStyleCnt="0">
        <dgm:presLayoutVars>
          <dgm:dir/>
          <dgm:resizeHandles val="exact"/>
        </dgm:presLayoutVars>
      </dgm:prSet>
      <dgm:spPr/>
      <dgm:t>
        <a:bodyPr/>
        <a:lstStyle/>
        <a:p>
          <a:endParaRPr lang="es-CL"/>
        </a:p>
      </dgm:t>
    </dgm:pt>
    <dgm:pt modelId="{D5152D7B-8E50-4F07-8577-C5618058104E}" type="pres">
      <dgm:prSet presAssocID="{E524B2E4-5D7B-4CFF-89B3-AC972D72A84C}" presName="node" presStyleLbl="node1" presStyleIdx="0" presStyleCnt="6">
        <dgm:presLayoutVars>
          <dgm:bulletEnabled val="1"/>
        </dgm:presLayoutVars>
      </dgm:prSet>
      <dgm:spPr/>
      <dgm:t>
        <a:bodyPr/>
        <a:lstStyle/>
        <a:p>
          <a:endParaRPr lang="es-CL"/>
        </a:p>
      </dgm:t>
    </dgm:pt>
    <dgm:pt modelId="{BAE35FF5-FEE8-4EEF-A343-09985F52EE00}" type="pres">
      <dgm:prSet presAssocID="{798E2B3D-35C8-44B1-B00A-A862632EFA6F}" presName="sibTrans" presStyleCnt="0"/>
      <dgm:spPr/>
    </dgm:pt>
    <dgm:pt modelId="{F2F3B240-CE19-4300-A0AE-79DDBFCFD81C}" type="pres">
      <dgm:prSet presAssocID="{68CC8555-6820-4F1B-A7BD-6A8B42F10796}" presName="node" presStyleLbl="node1" presStyleIdx="1" presStyleCnt="6" custLinFactNeighborX="71" custLinFactNeighborY="1146">
        <dgm:presLayoutVars>
          <dgm:bulletEnabled val="1"/>
        </dgm:presLayoutVars>
      </dgm:prSet>
      <dgm:spPr>
        <a:xfrm>
          <a:off x="3568898" y="450310"/>
          <a:ext cx="3244453" cy="1946671"/>
        </a:xfrm>
        <a:prstGeom prst="rect">
          <a:avLst/>
        </a:prstGeom>
      </dgm:spPr>
      <dgm:t>
        <a:bodyPr/>
        <a:lstStyle/>
        <a:p>
          <a:endParaRPr lang="es-CL"/>
        </a:p>
      </dgm:t>
    </dgm:pt>
    <dgm:pt modelId="{FF0D23DE-150C-435A-BFE2-EFAAD68F457D}" type="pres">
      <dgm:prSet presAssocID="{C61755FD-DF6E-439E-A0B8-7B359C4D1ED3}" presName="sibTrans" presStyleCnt="0"/>
      <dgm:spPr/>
    </dgm:pt>
    <dgm:pt modelId="{42EEB1F8-8EFE-45DA-9130-4E0C875B3CFF}" type="pres">
      <dgm:prSet presAssocID="{50B25F47-94E8-4815-8011-4CEE5BA34D1F}" presName="node" presStyleLbl="node1" presStyleIdx="2" presStyleCnt="6">
        <dgm:presLayoutVars>
          <dgm:bulletEnabled val="1"/>
        </dgm:presLayoutVars>
      </dgm:prSet>
      <dgm:spPr>
        <a:xfrm>
          <a:off x="7137796" y="450310"/>
          <a:ext cx="3244453" cy="1946671"/>
        </a:xfrm>
        <a:prstGeom prst="rect">
          <a:avLst/>
        </a:prstGeom>
      </dgm:spPr>
      <dgm:t>
        <a:bodyPr/>
        <a:lstStyle/>
        <a:p>
          <a:endParaRPr lang="es-CL"/>
        </a:p>
      </dgm:t>
    </dgm:pt>
    <dgm:pt modelId="{825E1C5E-1A5D-4348-AE33-0995A02C6B01}" type="pres">
      <dgm:prSet presAssocID="{C20D2590-E969-4365-97EF-E370FA6C1408}" presName="sibTrans" presStyleCnt="0"/>
      <dgm:spPr/>
    </dgm:pt>
    <dgm:pt modelId="{3D0CB42B-0815-45A0-8970-D5FCD93CDD04}" type="pres">
      <dgm:prSet presAssocID="{9A4380B8-21C3-4189-A2D5-0BFCB4800CDF}" presName="node" presStyleLbl="node1" presStyleIdx="3" presStyleCnt="6">
        <dgm:presLayoutVars>
          <dgm:bulletEnabled val="1"/>
        </dgm:presLayoutVars>
      </dgm:prSet>
      <dgm:spPr>
        <a:xfrm>
          <a:off x="0" y="2721427"/>
          <a:ext cx="3244453" cy="1946671"/>
        </a:xfrm>
        <a:prstGeom prst="rect">
          <a:avLst/>
        </a:prstGeom>
      </dgm:spPr>
      <dgm:t>
        <a:bodyPr/>
        <a:lstStyle/>
        <a:p>
          <a:endParaRPr lang="es-CL"/>
        </a:p>
      </dgm:t>
    </dgm:pt>
    <dgm:pt modelId="{76630F7F-B0AF-4B44-AA7B-613D115F00BD}" type="pres">
      <dgm:prSet presAssocID="{E51DDEF4-ED71-4581-B296-3A488F3580F0}" presName="sibTrans" presStyleCnt="0"/>
      <dgm:spPr/>
    </dgm:pt>
    <dgm:pt modelId="{AA48C1E1-8B90-42DC-9A74-EC6E0E765CE6}" type="pres">
      <dgm:prSet presAssocID="{EB0BEF6C-8484-446A-98A7-6B2DAA8612B0}" presName="node" presStyleLbl="node1" presStyleIdx="4" presStyleCnt="6">
        <dgm:presLayoutVars>
          <dgm:bulletEnabled val="1"/>
        </dgm:presLayoutVars>
      </dgm:prSet>
      <dgm:spPr>
        <a:xfrm>
          <a:off x="3568898" y="2721427"/>
          <a:ext cx="3244453" cy="1946671"/>
        </a:xfrm>
        <a:prstGeom prst="rect">
          <a:avLst/>
        </a:prstGeom>
      </dgm:spPr>
      <dgm:t>
        <a:bodyPr/>
        <a:lstStyle/>
        <a:p>
          <a:endParaRPr lang="es-CL"/>
        </a:p>
      </dgm:t>
    </dgm:pt>
    <dgm:pt modelId="{94667864-D22B-49B8-BCC4-D0C397DB09E2}" type="pres">
      <dgm:prSet presAssocID="{4678128C-5BA4-448E-B914-61F92B03ED8E}" presName="sibTrans" presStyleCnt="0"/>
      <dgm:spPr/>
    </dgm:pt>
    <dgm:pt modelId="{B264FF2E-67EC-449C-B588-49CFD8E2285C}" type="pres">
      <dgm:prSet presAssocID="{C9394EC8-5650-4559-91E6-5911301F0CA2}" presName="node" presStyleLbl="node1" presStyleIdx="5" presStyleCnt="6">
        <dgm:presLayoutVars>
          <dgm:bulletEnabled val="1"/>
        </dgm:presLayoutVars>
      </dgm:prSet>
      <dgm:spPr>
        <a:xfrm>
          <a:off x="7137796" y="2721427"/>
          <a:ext cx="3244453" cy="1946671"/>
        </a:xfrm>
        <a:prstGeom prst="rect">
          <a:avLst/>
        </a:prstGeom>
      </dgm:spPr>
      <dgm:t>
        <a:bodyPr/>
        <a:lstStyle/>
        <a:p>
          <a:endParaRPr lang="es-CL"/>
        </a:p>
      </dgm:t>
    </dgm:pt>
  </dgm:ptLst>
  <dgm:cxnLst>
    <dgm:cxn modelId="{8DA88FE3-E46C-446D-BA7C-BA4A888E2437}" srcId="{73D4E80E-7D75-41E6-85C9-8493759CC8D6}" destId="{E524B2E4-5D7B-4CFF-89B3-AC972D72A84C}" srcOrd="0" destOrd="0" parTransId="{4903DAD4-091D-4DF4-B04B-8A297473FB6F}" sibTransId="{798E2B3D-35C8-44B1-B00A-A862632EFA6F}"/>
    <dgm:cxn modelId="{E74AC50C-ED27-4886-87E4-8980DA8062AF}" srcId="{73D4E80E-7D75-41E6-85C9-8493759CC8D6}" destId="{50B25F47-94E8-4815-8011-4CEE5BA34D1F}" srcOrd="2" destOrd="0" parTransId="{500A96D1-BFEA-4D4A-97F8-2A3120ECC180}" sibTransId="{C20D2590-E969-4365-97EF-E370FA6C1408}"/>
    <dgm:cxn modelId="{75FA5B5D-F23C-40FB-91E5-65D19B30C3E2}" type="presOf" srcId="{EB0BEF6C-8484-446A-98A7-6B2DAA8612B0}" destId="{AA48C1E1-8B90-42DC-9A74-EC6E0E765CE6}" srcOrd="0" destOrd="0" presId="urn:microsoft.com/office/officeart/2005/8/layout/default"/>
    <dgm:cxn modelId="{19C08E4E-DC06-41E4-A394-93D17A7C57BF}" type="presOf" srcId="{C9394EC8-5650-4559-91E6-5911301F0CA2}" destId="{B264FF2E-67EC-449C-B588-49CFD8E2285C}" srcOrd="0" destOrd="0" presId="urn:microsoft.com/office/officeart/2005/8/layout/default"/>
    <dgm:cxn modelId="{A283DC46-58E8-45C5-9B26-0C7186EEE9D4}" srcId="{73D4E80E-7D75-41E6-85C9-8493759CC8D6}" destId="{EB0BEF6C-8484-446A-98A7-6B2DAA8612B0}" srcOrd="4" destOrd="0" parTransId="{D2F1CA63-19C7-49A5-AFC1-8FC5030CD220}" sibTransId="{4678128C-5BA4-448E-B914-61F92B03ED8E}"/>
    <dgm:cxn modelId="{84AF8F13-DAE5-4972-ABBD-F784B034C1FD}" type="presOf" srcId="{E524B2E4-5D7B-4CFF-89B3-AC972D72A84C}" destId="{D5152D7B-8E50-4F07-8577-C5618058104E}" srcOrd="0" destOrd="0" presId="urn:microsoft.com/office/officeart/2005/8/layout/default"/>
    <dgm:cxn modelId="{E7A1C5CA-C3FF-4FBE-BFB4-0FDEE468CE68}" srcId="{73D4E80E-7D75-41E6-85C9-8493759CC8D6}" destId="{68CC8555-6820-4F1B-A7BD-6A8B42F10796}" srcOrd="1" destOrd="0" parTransId="{26B74A2A-A6A4-429C-B089-35F2E06D9444}" sibTransId="{C61755FD-DF6E-439E-A0B8-7B359C4D1ED3}"/>
    <dgm:cxn modelId="{8A0556F8-64F5-4EE1-BF55-2ACE6F950969}" type="presOf" srcId="{50B25F47-94E8-4815-8011-4CEE5BA34D1F}" destId="{42EEB1F8-8EFE-45DA-9130-4E0C875B3CFF}" srcOrd="0" destOrd="0" presId="urn:microsoft.com/office/officeart/2005/8/layout/default"/>
    <dgm:cxn modelId="{D25E1427-EAC6-406B-B9A1-77EADF167770}" srcId="{73D4E80E-7D75-41E6-85C9-8493759CC8D6}" destId="{C9394EC8-5650-4559-91E6-5911301F0CA2}" srcOrd="5" destOrd="0" parTransId="{E7A9C05B-0F54-4F93-807C-DB3DB4C6BA95}" sibTransId="{96071A12-C811-4424-AD6D-195CF152773B}"/>
    <dgm:cxn modelId="{CA8C12AE-E572-4EBD-A376-10A08E884684}" type="presOf" srcId="{9A4380B8-21C3-4189-A2D5-0BFCB4800CDF}" destId="{3D0CB42B-0815-45A0-8970-D5FCD93CDD04}" srcOrd="0" destOrd="0" presId="urn:microsoft.com/office/officeart/2005/8/layout/default"/>
    <dgm:cxn modelId="{5AB13DA5-86F0-4385-A7BF-55E107B87DCB}" type="presOf" srcId="{68CC8555-6820-4F1B-A7BD-6A8B42F10796}" destId="{F2F3B240-CE19-4300-A0AE-79DDBFCFD81C}" srcOrd="0" destOrd="0" presId="urn:microsoft.com/office/officeart/2005/8/layout/default"/>
    <dgm:cxn modelId="{D7E11475-4B98-4009-BC6C-56E952E451CF}" type="presOf" srcId="{73D4E80E-7D75-41E6-85C9-8493759CC8D6}" destId="{5652384D-28CB-49D6-B571-0D7A334E41DD}" srcOrd="0" destOrd="0" presId="urn:microsoft.com/office/officeart/2005/8/layout/default"/>
    <dgm:cxn modelId="{C0738224-C319-47CD-ADB6-B7C7E16D0B9A}" srcId="{73D4E80E-7D75-41E6-85C9-8493759CC8D6}" destId="{9A4380B8-21C3-4189-A2D5-0BFCB4800CDF}" srcOrd="3" destOrd="0" parTransId="{5BBB05C3-7318-4192-8D3C-58EDE99DDF28}" sibTransId="{E51DDEF4-ED71-4581-B296-3A488F3580F0}"/>
    <dgm:cxn modelId="{7864A23A-9E5E-4AF8-9C86-210836E20BE0}" type="presParOf" srcId="{5652384D-28CB-49D6-B571-0D7A334E41DD}" destId="{D5152D7B-8E50-4F07-8577-C5618058104E}" srcOrd="0" destOrd="0" presId="urn:microsoft.com/office/officeart/2005/8/layout/default"/>
    <dgm:cxn modelId="{CE67DCEC-23AB-47CF-A779-DA1BC71FE919}" type="presParOf" srcId="{5652384D-28CB-49D6-B571-0D7A334E41DD}" destId="{BAE35FF5-FEE8-4EEF-A343-09985F52EE00}" srcOrd="1" destOrd="0" presId="urn:microsoft.com/office/officeart/2005/8/layout/default"/>
    <dgm:cxn modelId="{3863C1C7-4D44-437A-8FF1-0E26A01A2844}" type="presParOf" srcId="{5652384D-28CB-49D6-B571-0D7A334E41DD}" destId="{F2F3B240-CE19-4300-A0AE-79DDBFCFD81C}" srcOrd="2" destOrd="0" presId="urn:microsoft.com/office/officeart/2005/8/layout/default"/>
    <dgm:cxn modelId="{C426EBD4-3510-41D5-AA1E-269AA2402519}" type="presParOf" srcId="{5652384D-28CB-49D6-B571-0D7A334E41DD}" destId="{FF0D23DE-150C-435A-BFE2-EFAAD68F457D}" srcOrd="3" destOrd="0" presId="urn:microsoft.com/office/officeart/2005/8/layout/default"/>
    <dgm:cxn modelId="{E20DD59B-A5E9-409D-A46B-6E4EE50600BF}" type="presParOf" srcId="{5652384D-28CB-49D6-B571-0D7A334E41DD}" destId="{42EEB1F8-8EFE-45DA-9130-4E0C875B3CFF}" srcOrd="4" destOrd="0" presId="urn:microsoft.com/office/officeart/2005/8/layout/default"/>
    <dgm:cxn modelId="{5AFB9390-32B9-4B64-87FE-2E20D16298B7}" type="presParOf" srcId="{5652384D-28CB-49D6-B571-0D7A334E41DD}" destId="{825E1C5E-1A5D-4348-AE33-0995A02C6B01}" srcOrd="5" destOrd="0" presId="urn:microsoft.com/office/officeart/2005/8/layout/default"/>
    <dgm:cxn modelId="{68C5C633-3B40-4CF2-9726-F78B9B667A19}" type="presParOf" srcId="{5652384D-28CB-49D6-B571-0D7A334E41DD}" destId="{3D0CB42B-0815-45A0-8970-D5FCD93CDD04}" srcOrd="6" destOrd="0" presId="urn:microsoft.com/office/officeart/2005/8/layout/default"/>
    <dgm:cxn modelId="{6236D462-40E0-481D-9402-12F4DBA41C3D}" type="presParOf" srcId="{5652384D-28CB-49D6-B571-0D7A334E41DD}" destId="{76630F7F-B0AF-4B44-AA7B-613D115F00BD}" srcOrd="7" destOrd="0" presId="urn:microsoft.com/office/officeart/2005/8/layout/default"/>
    <dgm:cxn modelId="{E96D2614-9E9C-4689-BDC8-AAD38B66A47C}" type="presParOf" srcId="{5652384D-28CB-49D6-B571-0D7A334E41DD}" destId="{AA48C1E1-8B90-42DC-9A74-EC6E0E765CE6}" srcOrd="8" destOrd="0" presId="urn:microsoft.com/office/officeart/2005/8/layout/default"/>
    <dgm:cxn modelId="{8E18B8A2-CCE3-4DF2-BF77-C50466D403E1}" type="presParOf" srcId="{5652384D-28CB-49D6-B571-0D7A334E41DD}" destId="{94667864-D22B-49B8-BCC4-D0C397DB09E2}" srcOrd="9" destOrd="0" presId="urn:microsoft.com/office/officeart/2005/8/layout/default"/>
    <dgm:cxn modelId="{C197F658-7624-451D-A5BA-3D255DE6D8AB}" type="presParOf" srcId="{5652384D-28CB-49D6-B571-0D7A334E41DD}" destId="{B264FF2E-67EC-449C-B588-49CFD8E2285C}" srcOrd="10" destOrd="0" presId="urn:microsoft.com/office/officeart/2005/8/layout/default"/>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49E8F-16DB-404B-9B48-A3523581E64A}" type="datetimeFigureOut">
              <a:rPr lang="es-CL" smtClean="0"/>
              <a:t>07-07-2022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3A592-7731-4586-AD23-964BEEBA97E2}" type="slidenum">
              <a:rPr lang="es-CL" smtClean="0"/>
              <a:t>‹Nº›</a:t>
            </a:fld>
            <a:endParaRPr lang="es-CL"/>
          </a:p>
        </p:txBody>
      </p:sp>
    </p:spTree>
    <p:extLst>
      <p:ext uri="{BB962C8B-B14F-4D97-AF65-F5344CB8AC3E}">
        <p14:creationId xmlns:p14="http://schemas.microsoft.com/office/powerpoint/2010/main" val="354631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5C3A592-7731-4586-AD23-964BEEBA97E2}" type="slidenum">
              <a:rPr lang="es-CL" smtClean="0"/>
              <a:t>10</a:t>
            </a:fld>
            <a:endParaRPr lang="es-CL"/>
          </a:p>
        </p:txBody>
      </p:sp>
    </p:spTree>
    <p:extLst>
      <p:ext uri="{BB962C8B-B14F-4D97-AF65-F5344CB8AC3E}">
        <p14:creationId xmlns:p14="http://schemas.microsoft.com/office/powerpoint/2010/main" val="588619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xmlns="" id="{B8A79DDD-EB5C-7D4A-9850-5881122FFFCE}"/>
              </a:ext>
            </a:extLst>
          </p:cNvPr>
          <p:cNvSpPr>
            <a:spLocks noGrp="1"/>
          </p:cNvSpPr>
          <p:nvPr>
            <p:ph type="body" sz="quarter" idx="10" hasCustomPrompt="1"/>
          </p:nvPr>
        </p:nvSpPr>
        <p:spPr>
          <a:xfrm>
            <a:off x="1524000" y="2039726"/>
            <a:ext cx="9144000" cy="852488"/>
          </a:xfrm>
        </p:spPr>
        <p:txBody>
          <a:bodyPr>
            <a:noAutofit/>
          </a:bodyPr>
          <a:lstStyle>
            <a:lvl1pPr marL="0" indent="0" algn="ctr">
              <a:buNone/>
              <a:defRPr sz="6000" b="1">
                <a:solidFill>
                  <a:schemeClr val="accent1">
                    <a:lumMod val="75000"/>
                  </a:schemeClr>
                </a:solidFill>
              </a:defRPr>
            </a:lvl1pPr>
          </a:lstStyle>
          <a:p>
            <a:pPr lvl="0"/>
            <a:r>
              <a:rPr lang="es-MX" dirty="0"/>
              <a:t>Título Verdana T60</a:t>
            </a:r>
            <a:endParaRPr lang="es-CL" dirty="0"/>
          </a:p>
        </p:txBody>
      </p:sp>
      <p:sp>
        <p:nvSpPr>
          <p:cNvPr id="11" name="Marcador de texto 9">
            <a:extLst>
              <a:ext uri="{FF2B5EF4-FFF2-40B4-BE49-F238E27FC236}">
                <a16:creationId xmlns:a16="http://schemas.microsoft.com/office/drawing/2014/main" xmlns="" id="{3A7F7C1A-6A80-D803-CFC0-159B7B093FFA}"/>
              </a:ext>
            </a:extLst>
          </p:cNvPr>
          <p:cNvSpPr>
            <a:spLocks noGrp="1"/>
          </p:cNvSpPr>
          <p:nvPr>
            <p:ph type="body" sz="quarter" idx="11" hasCustomPrompt="1"/>
          </p:nvPr>
        </p:nvSpPr>
        <p:spPr>
          <a:xfrm>
            <a:off x="1524000" y="3046625"/>
            <a:ext cx="9144000" cy="457200"/>
          </a:xfrm>
        </p:spPr>
        <p:txBody>
          <a:bodyPr>
            <a:normAutofit/>
          </a:bodyPr>
          <a:lstStyle>
            <a:lvl1pPr marL="0" indent="0" algn="ctr">
              <a:buNone/>
              <a:defRPr sz="2400">
                <a:solidFill>
                  <a:schemeClr val="accent5">
                    <a:lumMod val="75000"/>
                  </a:schemeClr>
                </a:solidFill>
              </a:defRPr>
            </a:lvl1pPr>
          </a:lstStyle>
          <a:p>
            <a:pPr lvl="0"/>
            <a:r>
              <a:rPr lang="es-MX" dirty="0"/>
              <a:t>Subtítulo Verdana T26</a:t>
            </a:r>
            <a:endParaRPr lang="es-CL" dirty="0"/>
          </a:p>
        </p:txBody>
      </p:sp>
    </p:spTree>
    <p:extLst>
      <p:ext uri="{BB962C8B-B14F-4D97-AF65-F5344CB8AC3E}">
        <p14:creationId xmlns:p14="http://schemas.microsoft.com/office/powerpoint/2010/main" val="256827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55374221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ágin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AFEA74-B62A-B143-B91E-22AA5614F248}"/>
              </a:ext>
            </a:extLst>
          </p:cNvPr>
          <p:cNvSpPr>
            <a:spLocks noGrp="1"/>
          </p:cNvSpPr>
          <p:nvPr>
            <p:ph type="title" hasCustomPrompt="1"/>
          </p:nvPr>
        </p:nvSpPr>
        <p:spPr>
          <a:xfrm>
            <a:off x="679873" y="846667"/>
            <a:ext cx="10832253" cy="646049"/>
          </a:xfrm>
        </p:spPr>
        <p:txBody>
          <a:bodyPr anchor="t"/>
          <a:lstStyle>
            <a:lvl1pPr>
              <a:defRPr b="1">
                <a:solidFill>
                  <a:schemeClr val="accent1">
                    <a:lumMod val="75000"/>
                  </a:schemeClr>
                </a:solidFill>
              </a:defRPr>
            </a:lvl1pPr>
          </a:lstStyle>
          <a:p>
            <a:r>
              <a:rPr lang="es-ES" dirty="0"/>
              <a:t>Título </a:t>
            </a:r>
            <a:r>
              <a:rPr lang="es-ES" dirty="0" err="1"/>
              <a:t>Verdana</a:t>
            </a:r>
            <a:r>
              <a:rPr lang="es-ES" dirty="0"/>
              <a:t> T44</a:t>
            </a:r>
            <a:endParaRPr lang="es-CL" dirty="0"/>
          </a:p>
        </p:txBody>
      </p:sp>
      <p:sp>
        <p:nvSpPr>
          <p:cNvPr id="15" name="Marcador de texto 14">
            <a:extLst>
              <a:ext uri="{FF2B5EF4-FFF2-40B4-BE49-F238E27FC236}">
                <a16:creationId xmlns:a16="http://schemas.microsoft.com/office/drawing/2014/main" xmlns="" id="{B47C712A-0B73-F195-845B-8B028C599082}"/>
              </a:ext>
            </a:extLst>
          </p:cNvPr>
          <p:cNvSpPr>
            <a:spLocks noGrp="1"/>
          </p:cNvSpPr>
          <p:nvPr>
            <p:ph type="body" sz="quarter" idx="10" hasCustomPrompt="1"/>
          </p:nvPr>
        </p:nvSpPr>
        <p:spPr>
          <a:xfrm>
            <a:off x="680614" y="1574526"/>
            <a:ext cx="10831512" cy="444500"/>
          </a:xfrm>
        </p:spPr>
        <p:txBody>
          <a:bodyPr>
            <a:noAutofit/>
          </a:bodyPr>
          <a:lstStyle>
            <a:lvl1pPr marL="0" indent="0">
              <a:buNone/>
              <a:defRPr sz="2600" b="1">
                <a:solidFill>
                  <a:schemeClr val="accent5">
                    <a:lumMod val="60000"/>
                    <a:lumOff val="40000"/>
                  </a:schemeClr>
                </a:solidFill>
              </a:defRPr>
            </a:lvl1pPr>
          </a:lstStyle>
          <a:p>
            <a:pPr lvl="0"/>
            <a:r>
              <a:rPr lang="es-MX" dirty="0"/>
              <a:t>Subtítulo Verdana T26</a:t>
            </a:r>
            <a:endParaRPr lang="es-CL" dirty="0"/>
          </a:p>
        </p:txBody>
      </p:sp>
      <p:sp>
        <p:nvSpPr>
          <p:cNvPr id="16" name="Marcador de texto 10">
            <a:extLst>
              <a:ext uri="{FF2B5EF4-FFF2-40B4-BE49-F238E27FC236}">
                <a16:creationId xmlns:a16="http://schemas.microsoft.com/office/drawing/2014/main" xmlns="" id="{F9D4835F-EB91-6FD7-4844-A742A7BC1732}"/>
              </a:ext>
            </a:extLst>
          </p:cNvPr>
          <p:cNvSpPr>
            <a:spLocks noGrp="1"/>
          </p:cNvSpPr>
          <p:nvPr>
            <p:ph type="body" sz="quarter" idx="12" hasCustomPrompt="1"/>
          </p:nvPr>
        </p:nvSpPr>
        <p:spPr>
          <a:xfrm>
            <a:off x="680614" y="2587413"/>
            <a:ext cx="10831512" cy="3054774"/>
          </a:xfrm>
        </p:spPr>
        <p:txBody>
          <a:bodyPr>
            <a:normAutofit/>
          </a:bodyPr>
          <a:lstStyle>
            <a:lvl1pPr>
              <a:defRPr sz="2400">
                <a:solidFill>
                  <a:schemeClr val="accent1">
                    <a:lumMod val="75000"/>
                  </a:schemeClr>
                </a:solidFill>
              </a:defRPr>
            </a:lvl1pPr>
          </a:lstStyle>
          <a:p>
            <a:pPr lvl="0"/>
            <a:r>
              <a:rPr lang="es-MX" dirty="0"/>
              <a:t>Lorem ipsum dolor sit amet. T24</a:t>
            </a:r>
            <a:endParaRPr lang="es-CL" dirty="0"/>
          </a:p>
        </p:txBody>
      </p:sp>
    </p:spTree>
    <p:extLst>
      <p:ext uri="{BB962C8B-B14F-4D97-AF65-F5344CB8AC3E}">
        <p14:creationId xmlns:p14="http://schemas.microsoft.com/office/powerpoint/2010/main" val="144238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ágin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AFEA74-B62A-B143-B91E-22AA5614F248}"/>
              </a:ext>
            </a:extLst>
          </p:cNvPr>
          <p:cNvSpPr>
            <a:spLocks noGrp="1"/>
          </p:cNvSpPr>
          <p:nvPr>
            <p:ph type="title" hasCustomPrompt="1"/>
          </p:nvPr>
        </p:nvSpPr>
        <p:spPr>
          <a:xfrm>
            <a:off x="679873" y="846667"/>
            <a:ext cx="10832253" cy="646049"/>
          </a:xfrm>
        </p:spPr>
        <p:txBody>
          <a:bodyPr anchor="t"/>
          <a:lstStyle>
            <a:lvl1pPr>
              <a:defRPr b="1">
                <a:solidFill>
                  <a:schemeClr val="accent5">
                    <a:lumMod val="40000"/>
                    <a:lumOff val="60000"/>
                  </a:schemeClr>
                </a:solidFill>
              </a:defRPr>
            </a:lvl1pPr>
          </a:lstStyle>
          <a:p>
            <a:r>
              <a:rPr lang="es-ES" dirty="0"/>
              <a:t>Título </a:t>
            </a:r>
            <a:r>
              <a:rPr lang="es-ES" dirty="0" err="1"/>
              <a:t>Verdana</a:t>
            </a:r>
            <a:r>
              <a:rPr lang="es-ES" dirty="0"/>
              <a:t> T44</a:t>
            </a:r>
            <a:endParaRPr lang="es-CL" dirty="0"/>
          </a:p>
        </p:txBody>
      </p:sp>
      <p:sp>
        <p:nvSpPr>
          <p:cNvPr id="7" name="Marcador de texto 14">
            <a:extLst>
              <a:ext uri="{FF2B5EF4-FFF2-40B4-BE49-F238E27FC236}">
                <a16:creationId xmlns:a16="http://schemas.microsoft.com/office/drawing/2014/main" xmlns="" id="{90F50B5D-7962-FFAF-2981-312548239F8B}"/>
              </a:ext>
            </a:extLst>
          </p:cNvPr>
          <p:cNvSpPr>
            <a:spLocks noGrp="1"/>
          </p:cNvSpPr>
          <p:nvPr>
            <p:ph type="body" sz="quarter" idx="10" hasCustomPrompt="1"/>
          </p:nvPr>
        </p:nvSpPr>
        <p:spPr>
          <a:xfrm>
            <a:off x="680614" y="1574526"/>
            <a:ext cx="10831512" cy="444500"/>
          </a:xfrm>
        </p:spPr>
        <p:txBody>
          <a:bodyPr>
            <a:noAutofit/>
          </a:bodyPr>
          <a:lstStyle>
            <a:lvl1pPr marL="0" indent="0">
              <a:buNone/>
              <a:defRPr sz="2600" b="1">
                <a:solidFill>
                  <a:schemeClr val="accent5">
                    <a:lumMod val="20000"/>
                    <a:lumOff val="80000"/>
                  </a:schemeClr>
                </a:solidFill>
              </a:defRPr>
            </a:lvl1pPr>
          </a:lstStyle>
          <a:p>
            <a:pPr lvl="0"/>
            <a:r>
              <a:rPr lang="es-MX" dirty="0"/>
              <a:t>Subtítulo Verdana T26</a:t>
            </a:r>
            <a:endParaRPr lang="es-CL" dirty="0"/>
          </a:p>
        </p:txBody>
      </p:sp>
      <p:sp>
        <p:nvSpPr>
          <p:cNvPr id="11" name="Marcador de texto 10">
            <a:extLst>
              <a:ext uri="{FF2B5EF4-FFF2-40B4-BE49-F238E27FC236}">
                <a16:creationId xmlns:a16="http://schemas.microsoft.com/office/drawing/2014/main" xmlns="" id="{AC0258CA-F903-5CBD-243B-04D225C00B41}"/>
              </a:ext>
            </a:extLst>
          </p:cNvPr>
          <p:cNvSpPr>
            <a:spLocks noGrp="1"/>
          </p:cNvSpPr>
          <p:nvPr>
            <p:ph type="body" sz="quarter" idx="12" hasCustomPrompt="1"/>
          </p:nvPr>
        </p:nvSpPr>
        <p:spPr>
          <a:xfrm>
            <a:off x="680614" y="2587413"/>
            <a:ext cx="10831512" cy="3034454"/>
          </a:xfrm>
        </p:spPr>
        <p:txBody>
          <a:bodyPr>
            <a:normAutofit/>
          </a:bodyPr>
          <a:lstStyle>
            <a:lvl1pPr>
              <a:defRPr sz="2400">
                <a:solidFill>
                  <a:schemeClr val="accent5">
                    <a:lumMod val="20000"/>
                    <a:lumOff val="80000"/>
                  </a:schemeClr>
                </a:solidFill>
              </a:defRPr>
            </a:lvl1pPr>
          </a:lstStyle>
          <a:p>
            <a:pPr lvl="0"/>
            <a:r>
              <a:rPr lang="es-MX" dirty="0"/>
              <a:t>Lorem ipsum dolor sit amet. T24</a:t>
            </a:r>
            <a:endParaRPr lang="es-CL" dirty="0"/>
          </a:p>
        </p:txBody>
      </p:sp>
    </p:spTree>
    <p:extLst>
      <p:ext uri="{BB962C8B-B14F-4D97-AF65-F5344CB8AC3E}">
        <p14:creationId xmlns:p14="http://schemas.microsoft.com/office/powerpoint/2010/main" val="288011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1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5"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1"/>
            <a:ext cx="2221401" cy="2012244"/>
          </a:xfrm>
          <a:prstGeom prst="rect">
            <a:avLst/>
          </a:prstGeom>
        </p:spPr>
      </p:pic>
    </p:spTree>
    <p:extLst>
      <p:ext uri="{BB962C8B-B14F-4D97-AF65-F5344CB8AC3E}">
        <p14:creationId xmlns:p14="http://schemas.microsoft.com/office/powerpoint/2010/main" val="139713374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logoP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9"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55164995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667">
                <a:solidFill>
                  <a:schemeClr val="bg1"/>
                </a:solidFill>
                <a:latin typeface="gobCL"/>
                <a:cs typeface="gobCL"/>
              </a:defRPr>
            </a:lvl1pPr>
          </a:lstStyle>
          <a:p>
            <a:r>
              <a:rPr lang="es-ES" dirty="0"/>
              <a:t>Imagen referencial</a:t>
            </a:r>
          </a:p>
        </p:txBody>
      </p:sp>
      <p:sp>
        <p:nvSpPr>
          <p:cNvPr id="8" name="Rectangle 7"/>
          <p:cNvSpPr/>
          <p:nvPr userDrawn="1"/>
        </p:nvSpPr>
        <p:spPr>
          <a:xfrm>
            <a:off x="124989" y="158235"/>
            <a:ext cx="3583411" cy="584775"/>
          </a:xfrm>
          <a:prstGeom prst="rect">
            <a:avLst/>
          </a:prstGeom>
        </p:spPr>
        <p:txBody>
          <a:bodyPr wrap="square">
            <a:spAutoFit/>
          </a:bodyPr>
          <a:lstStyle/>
          <a:p>
            <a:r>
              <a:rPr lang="es-ES" sz="3200" dirty="0">
                <a:solidFill>
                  <a:schemeClr val="bg1">
                    <a:lumMod val="75000"/>
                  </a:scheme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56658893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667">
                <a:solidFill>
                  <a:schemeClr val="bg1"/>
                </a:solidFill>
                <a:latin typeface="gobCL"/>
                <a:cs typeface="gobCL"/>
              </a:defRPr>
            </a:lvl1pPr>
          </a:lstStyle>
          <a:p>
            <a:r>
              <a:rPr lang="es-ES" dirty="0"/>
              <a:t>Imagen referencial</a:t>
            </a:r>
          </a:p>
        </p:txBody>
      </p:sp>
      <p:sp>
        <p:nvSpPr>
          <p:cNvPr id="8" name="Rectangle 7"/>
          <p:cNvSpPr/>
          <p:nvPr userDrawn="1"/>
        </p:nvSpPr>
        <p:spPr>
          <a:xfrm>
            <a:off x="124989" y="158235"/>
            <a:ext cx="3583411" cy="584775"/>
          </a:xfrm>
          <a:prstGeom prst="rect">
            <a:avLst/>
          </a:prstGeom>
        </p:spPr>
        <p:txBody>
          <a:bodyPr wrap="square">
            <a:spAutoFit/>
          </a:bodyPr>
          <a:lstStyle/>
          <a:p>
            <a:r>
              <a:rPr lang="es-ES" sz="3200" dirty="0">
                <a:solidFill>
                  <a:schemeClr val="bg1">
                    <a:lumMod val="75000"/>
                  </a:scheme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49866659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327814471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D188014-5831-7B43-972A-636BF05B3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CL" sz="4400" b="1" dirty="0" err="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Verdana</a:t>
            </a:r>
            <a:endParaRPr lang="es-CL" dirty="0"/>
          </a:p>
        </p:txBody>
      </p:sp>
      <p:sp>
        <p:nvSpPr>
          <p:cNvPr id="3" name="Marcador de texto 2">
            <a:extLst>
              <a:ext uri="{FF2B5EF4-FFF2-40B4-BE49-F238E27FC236}">
                <a16:creationId xmlns:a16="http://schemas.microsoft.com/office/drawing/2014/main" xmlns="" id="{56AA290D-D179-A849-937F-F0453C66C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endParaRPr lang="es-CL" dirty="0"/>
          </a:p>
        </p:txBody>
      </p:sp>
      <p:sp>
        <p:nvSpPr>
          <p:cNvPr id="4" name="Marcador de fecha 3">
            <a:extLst>
              <a:ext uri="{FF2B5EF4-FFF2-40B4-BE49-F238E27FC236}">
                <a16:creationId xmlns:a16="http://schemas.microsoft.com/office/drawing/2014/main" xmlns="" id="{B6C25FFF-AF91-C14D-9807-0A44D51DF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68756-A832-6946-8293-694AA9BB0A1E}" type="datetimeFigureOut">
              <a:rPr lang="es-CL" smtClean="0"/>
              <a:t>07-07-2022</a:t>
            </a:fld>
            <a:endParaRPr lang="es-CL" dirty="0"/>
          </a:p>
        </p:txBody>
      </p:sp>
      <p:sp>
        <p:nvSpPr>
          <p:cNvPr id="5" name="Marcador de pie de página 4">
            <a:extLst>
              <a:ext uri="{FF2B5EF4-FFF2-40B4-BE49-F238E27FC236}">
                <a16:creationId xmlns:a16="http://schemas.microsoft.com/office/drawing/2014/main" xmlns="" id="{FCFE25BD-8CB2-ED40-8DC7-5B1CE4AD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xmlns="" id="{D1112EE4-3193-F541-8679-F97C19758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5D76A-E84D-5246-AE81-49670E48EA76}" type="slidenum">
              <a:rPr lang="es-CL" smtClean="0"/>
              <a:t>‹Nº›</a:t>
            </a:fld>
            <a:endParaRPr lang="es-CL" dirty="0"/>
          </a:p>
        </p:txBody>
      </p:sp>
    </p:spTree>
    <p:extLst>
      <p:ext uri="{BB962C8B-B14F-4D97-AF65-F5344CB8AC3E}">
        <p14:creationId xmlns:p14="http://schemas.microsoft.com/office/powerpoint/2010/main" val="626450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6" descr="Complemento-Logo-Gobierno-160x14px.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41867" y="6681839"/>
            <a:ext cx="2235827" cy="195635"/>
          </a:xfrm>
          <a:prstGeom prst="rect">
            <a:avLst/>
          </a:prstGeom>
        </p:spPr>
      </p:pic>
    </p:spTree>
    <p:extLst>
      <p:ext uri="{BB962C8B-B14F-4D97-AF65-F5344CB8AC3E}">
        <p14:creationId xmlns:p14="http://schemas.microsoft.com/office/powerpoint/2010/main" val="7219169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Lst>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3.png"/><Relationship Id="rId4" Type="http://schemas.openxmlformats.org/officeDocument/2006/relationships/diagramLayout" Target="../diagrams/layout7.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EC224294-9D2F-9B4C-ABA0-06869EDAB428}"/>
              </a:ext>
            </a:extLst>
          </p:cNvPr>
          <p:cNvSpPr>
            <a:spLocks noGrp="1"/>
          </p:cNvSpPr>
          <p:nvPr>
            <p:ph type="body" sz="quarter" idx="10"/>
          </p:nvPr>
        </p:nvSpPr>
        <p:spPr>
          <a:xfrm>
            <a:off x="1361089" y="1839122"/>
            <a:ext cx="9469821" cy="1017433"/>
          </a:xfrm>
        </p:spPr>
        <p:txBody>
          <a:bodyPr/>
          <a:lstStyle/>
          <a:p>
            <a:r>
              <a:rPr lang="es-CL" dirty="0" smtClean="0">
                <a:latin typeface="Yu Gothic" panose="020B0400000000000000" pitchFamily="34" charset="-128"/>
                <a:ea typeface="Yu Gothic" panose="020B0400000000000000" pitchFamily="34" charset="-128"/>
              </a:rPr>
              <a:t>Carrera Funcionaria</a:t>
            </a:r>
            <a:endParaRPr lang="es-CL" dirty="0">
              <a:latin typeface="Yu Gothic" panose="020B0400000000000000" pitchFamily="34" charset="-128"/>
              <a:ea typeface="Yu Gothic" panose="020B0400000000000000" pitchFamily="34" charset="-128"/>
            </a:endParaRPr>
          </a:p>
        </p:txBody>
      </p:sp>
      <p:sp>
        <p:nvSpPr>
          <p:cNvPr id="3" name="Marcador de texto 2">
            <a:extLst>
              <a:ext uri="{FF2B5EF4-FFF2-40B4-BE49-F238E27FC236}">
                <a16:creationId xmlns:a16="http://schemas.microsoft.com/office/drawing/2014/main" xmlns="" id="{4D094AA8-81B6-5717-A5B0-D48CEB29776D}"/>
              </a:ext>
            </a:extLst>
          </p:cNvPr>
          <p:cNvSpPr>
            <a:spLocks noGrp="1"/>
          </p:cNvSpPr>
          <p:nvPr>
            <p:ph type="body" sz="quarter" idx="11"/>
          </p:nvPr>
        </p:nvSpPr>
        <p:spPr>
          <a:xfrm>
            <a:off x="1523998" y="2818025"/>
            <a:ext cx="9144000" cy="457200"/>
          </a:xfrm>
        </p:spPr>
        <p:txBody>
          <a:bodyPr/>
          <a:lstStyle/>
          <a:p>
            <a:r>
              <a:rPr lang="es-CL" dirty="0">
                <a:latin typeface="Yu Gothic" panose="020B0400000000000000" pitchFamily="34" charset="-128"/>
                <a:ea typeface="Yu Gothic" panose="020B0400000000000000" pitchFamily="34" charset="-128"/>
              </a:rPr>
              <a:t>Personal D.F.L. N°29 de 2005, Ministerio de Hacienda</a:t>
            </a:r>
          </a:p>
        </p:txBody>
      </p:sp>
      <p:pic>
        <p:nvPicPr>
          <p:cNvPr id="6" name="Imagen 5">
            <a:extLst>
              <a:ext uri="{FF2B5EF4-FFF2-40B4-BE49-F238E27FC236}">
                <a16:creationId xmlns:a16="http://schemas.microsoft.com/office/drawing/2014/main" xmlns="" id="{90A16E93-9021-3548-45EF-E96CC5994788}"/>
              </a:ext>
            </a:extLst>
          </p:cNvPr>
          <p:cNvPicPr>
            <a:picLocks noChangeAspect="1"/>
          </p:cNvPicPr>
          <p:nvPr/>
        </p:nvPicPr>
        <p:blipFill>
          <a:blip r:embed="rId2"/>
          <a:stretch>
            <a:fillRect/>
          </a:stretch>
        </p:blipFill>
        <p:spPr>
          <a:xfrm>
            <a:off x="5239755" y="3954739"/>
            <a:ext cx="1712487" cy="1555933"/>
          </a:xfrm>
          <a:prstGeom prst="rect">
            <a:avLst/>
          </a:prstGeom>
        </p:spPr>
      </p:pic>
      <p:sp>
        <p:nvSpPr>
          <p:cNvPr id="7" name="CuadroTexto 6">
            <a:extLst>
              <a:ext uri="{FF2B5EF4-FFF2-40B4-BE49-F238E27FC236}">
                <a16:creationId xmlns:a16="http://schemas.microsoft.com/office/drawing/2014/main" xmlns="" id="{EE7531F7-C032-6B77-9796-2238ED82EEB6}"/>
              </a:ext>
            </a:extLst>
          </p:cNvPr>
          <p:cNvSpPr txBox="1"/>
          <p:nvPr/>
        </p:nvSpPr>
        <p:spPr>
          <a:xfrm>
            <a:off x="7843695" y="5666403"/>
            <a:ext cx="3750579" cy="830997"/>
          </a:xfrm>
          <a:prstGeom prst="rect">
            <a:avLst/>
          </a:prstGeom>
          <a:noFill/>
        </p:spPr>
        <p:txBody>
          <a:bodyPr wrap="none" rtlCol="0">
            <a:spAutoFit/>
          </a:bodyPr>
          <a:lstStyle/>
          <a:p>
            <a:pPr algn="ctr"/>
            <a:r>
              <a:rPr lang="es-ES" sz="1200" dirty="0">
                <a:solidFill>
                  <a:schemeClr val="accent1">
                    <a:lumMod val="50000"/>
                  </a:schemeClr>
                </a:solidFill>
                <a:latin typeface="Yu Gothic" panose="020B0400000000000000" pitchFamily="34" charset="-128"/>
                <a:ea typeface="Yu Gothic" panose="020B0400000000000000" pitchFamily="34" charset="-128"/>
              </a:rPr>
              <a:t>Subsecretaría de Redes Asistenciales</a:t>
            </a:r>
          </a:p>
          <a:p>
            <a:pPr algn="ctr"/>
            <a:r>
              <a:rPr lang="es-ES" sz="1200" dirty="0">
                <a:solidFill>
                  <a:schemeClr val="accent1">
                    <a:lumMod val="50000"/>
                  </a:schemeClr>
                </a:solidFill>
                <a:latin typeface="Yu Gothic" panose="020B0400000000000000" pitchFamily="34" charset="-128"/>
                <a:ea typeface="Yu Gothic" panose="020B0400000000000000" pitchFamily="34" charset="-128"/>
              </a:rPr>
              <a:t>División Gestión y Desarrollo de las Personas</a:t>
            </a:r>
          </a:p>
          <a:p>
            <a:pPr algn="ctr"/>
            <a:r>
              <a:rPr lang="es-ES" sz="1200" dirty="0">
                <a:solidFill>
                  <a:schemeClr val="accent1">
                    <a:lumMod val="50000"/>
                  </a:schemeClr>
                </a:solidFill>
                <a:latin typeface="Yu Gothic" panose="020B0400000000000000" pitchFamily="34" charset="-128"/>
                <a:ea typeface="Yu Gothic" panose="020B0400000000000000" pitchFamily="34" charset="-128"/>
              </a:rPr>
              <a:t>Departamento de Gestión Normativa y Presupuestaria</a:t>
            </a:r>
          </a:p>
          <a:p>
            <a:pPr algn="ctr"/>
            <a:r>
              <a:rPr lang="es-ES" sz="1200" dirty="0">
                <a:solidFill>
                  <a:schemeClr val="accent1">
                    <a:lumMod val="50000"/>
                  </a:schemeClr>
                </a:solidFill>
                <a:latin typeface="Yu Gothic" panose="020B0400000000000000" pitchFamily="34" charset="-128"/>
                <a:ea typeface="Yu Gothic" panose="020B0400000000000000" pitchFamily="34" charset="-128"/>
              </a:rPr>
              <a:t>Julio 2022</a:t>
            </a:r>
            <a:endParaRPr lang="es-CL" sz="1200" dirty="0">
              <a:solidFill>
                <a:schemeClr val="accent1">
                  <a:lumMod val="50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83678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8565211-837D-494A-1A80-B2E4BCFEAAE5}"/>
              </a:ext>
            </a:extLst>
          </p:cNvPr>
          <p:cNvSpPr>
            <a:spLocks noGrp="1"/>
          </p:cNvSpPr>
          <p:nvPr>
            <p:ph type="title"/>
          </p:nvPr>
        </p:nvSpPr>
        <p:spPr>
          <a:xfrm>
            <a:off x="679132" y="613543"/>
            <a:ext cx="10832253" cy="646049"/>
          </a:xfrm>
        </p:spPr>
        <p:txBody>
          <a:bodyPr>
            <a:normAutofit fontScale="90000"/>
          </a:bodyPr>
          <a:lstStyle/>
          <a:p>
            <a:r>
              <a:rPr lang="es-MX" dirty="0">
                <a:latin typeface="+mn-lt"/>
                <a:ea typeface="Yu Gothic" panose="020B0400000000000000" pitchFamily="34" charset="-128"/>
              </a:rPr>
              <a:t>Proceso de </a:t>
            </a:r>
            <a:r>
              <a:rPr lang="es-MX" dirty="0" smtClean="0">
                <a:latin typeface="+mn-lt"/>
                <a:ea typeface="Yu Gothic" panose="020B0400000000000000" pitchFamily="34" charset="-128"/>
              </a:rPr>
              <a:t>Acreditación</a:t>
            </a:r>
            <a:r>
              <a:rPr lang="es-MX" dirty="0">
                <a:latin typeface="+mn-lt"/>
              </a:rPr>
              <a:t>:</a:t>
            </a:r>
            <a:endParaRPr lang="es-CL" dirty="0">
              <a:latin typeface="+mn-lt"/>
            </a:endParaRPr>
          </a:p>
        </p:txBody>
      </p:sp>
      <p:graphicFrame>
        <p:nvGraphicFramePr>
          <p:cNvPr id="5" name="Diagrama 4">
            <a:extLst>
              <a:ext uri="{FF2B5EF4-FFF2-40B4-BE49-F238E27FC236}">
                <a16:creationId xmlns:a16="http://schemas.microsoft.com/office/drawing/2014/main" xmlns="" id="{B337EA6E-540F-0C5B-E4C9-E6A9E268FD6E}"/>
              </a:ext>
            </a:extLst>
          </p:cNvPr>
          <p:cNvGraphicFramePr/>
          <p:nvPr>
            <p:extLst>
              <p:ext uri="{D42A27DB-BD31-4B8C-83A1-F6EECF244321}">
                <p14:modId xmlns:p14="http://schemas.microsoft.com/office/powerpoint/2010/main" val="1414583743"/>
              </p:ext>
            </p:extLst>
          </p:nvPr>
        </p:nvGraphicFramePr>
        <p:xfrm>
          <a:off x="301083" y="1538868"/>
          <a:ext cx="11211043" cy="470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xmlns="" id="{EAD259FD-18A4-E527-C2AB-1AEEAD13F038}"/>
              </a:ext>
            </a:extLst>
          </p:cNvPr>
          <p:cNvPicPr>
            <a:picLocks noChangeAspect="1"/>
          </p:cNvPicPr>
          <p:nvPr/>
        </p:nvPicPr>
        <p:blipFill>
          <a:blip r:embed="rId8"/>
          <a:stretch>
            <a:fillRect/>
          </a:stretch>
        </p:blipFill>
        <p:spPr>
          <a:xfrm>
            <a:off x="4197860" y="1675470"/>
            <a:ext cx="2810010" cy="1980283"/>
          </a:xfrm>
          <a:prstGeom prst="rect">
            <a:avLst/>
          </a:prstGeom>
        </p:spPr>
      </p:pic>
      <p:pic>
        <p:nvPicPr>
          <p:cNvPr id="7" name="Imagen 6">
            <a:extLst>
              <a:ext uri="{FF2B5EF4-FFF2-40B4-BE49-F238E27FC236}">
                <a16:creationId xmlns:a16="http://schemas.microsoft.com/office/drawing/2014/main" xmlns="" id="{2B0393EC-F2C6-6E7D-41D7-108853985A87}"/>
              </a:ext>
            </a:extLst>
          </p:cNvPr>
          <p:cNvPicPr>
            <a:picLocks noChangeAspect="1"/>
          </p:cNvPicPr>
          <p:nvPr/>
        </p:nvPicPr>
        <p:blipFill>
          <a:blip r:embed="rId9"/>
          <a:stretch>
            <a:fillRect/>
          </a:stretch>
        </p:blipFill>
        <p:spPr>
          <a:xfrm>
            <a:off x="7825655" y="1700718"/>
            <a:ext cx="2616926" cy="1844213"/>
          </a:xfrm>
          <a:prstGeom prst="rect">
            <a:avLst/>
          </a:prstGeom>
        </p:spPr>
      </p:pic>
      <p:sp>
        <p:nvSpPr>
          <p:cNvPr id="8" name="CuadroTexto 7">
            <a:extLst>
              <a:ext uri="{FF2B5EF4-FFF2-40B4-BE49-F238E27FC236}">
                <a16:creationId xmlns:a16="http://schemas.microsoft.com/office/drawing/2014/main" xmlns="" id="{424758A7-A03E-4345-9494-8EEFC300803C}"/>
              </a:ext>
            </a:extLst>
          </p:cNvPr>
          <p:cNvSpPr txBox="1"/>
          <p:nvPr/>
        </p:nvSpPr>
        <p:spPr>
          <a:xfrm>
            <a:off x="1280368" y="2430965"/>
            <a:ext cx="1527880" cy="370691"/>
          </a:xfrm>
          <a:prstGeom prst="rect">
            <a:avLst/>
          </a:prstGeom>
          <a:noFill/>
        </p:spPr>
        <p:txBody>
          <a:bodyPr wrap="square" rtlCol="0" anchor="ctr">
            <a:spAutoFit/>
          </a:bodyPr>
          <a:lstStyle/>
          <a:p>
            <a:r>
              <a:rPr lang="es-MX" dirty="0">
                <a:solidFill>
                  <a:schemeClr val="bg1">
                    <a:lumMod val="95000"/>
                  </a:schemeClr>
                </a:solidFill>
              </a:rPr>
              <a:t>Capacitación</a:t>
            </a:r>
            <a:endParaRPr lang="es-CL" dirty="0">
              <a:solidFill>
                <a:schemeClr val="bg1">
                  <a:lumMod val="95000"/>
                </a:schemeClr>
              </a:solidFill>
            </a:endParaRPr>
          </a:p>
        </p:txBody>
      </p:sp>
      <p:sp>
        <p:nvSpPr>
          <p:cNvPr id="9" name="CuadroTexto 8">
            <a:extLst>
              <a:ext uri="{FF2B5EF4-FFF2-40B4-BE49-F238E27FC236}">
                <a16:creationId xmlns:a16="http://schemas.microsoft.com/office/drawing/2014/main" xmlns="" id="{DF602B57-BCA2-5980-9B78-FE3B1E1DE9FB}"/>
              </a:ext>
            </a:extLst>
          </p:cNvPr>
          <p:cNvSpPr txBox="1"/>
          <p:nvPr/>
        </p:nvSpPr>
        <p:spPr>
          <a:xfrm>
            <a:off x="4796810" y="2330605"/>
            <a:ext cx="1616305" cy="707886"/>
          </a:xfrm>
          <a:prstGeom prst="rect">
            <a:avLst/>
          </a:prstGeom>
          <a:noFill/>
        </p:spPr>
        <p:txBody>
          <a:bodyPr wrap="square" rtlCol="0">
            <a:spAutoFit/>
          </a:bodyPr>
          <a:lstStyle/>
          <a:p>
            <a:pPr algn="ctr"/>
            <a:r>
              <a:rPr lang="es-MX" sz="2000" b="1" dirty="0">
                <a:solidFill>
                  <a:schemeClr val="bg1">
                    <a:lumMod val="95000"/>
                  </a:schemeClr>
                </a:solidFill>
              </a:rPr>
              <a:t>Experiencia </a:t>
            </a:r>
            <a:r>
              <a:rPr lang="es-MX" sz="2000" b="1" dirty="0" smtClean="0">
                <a:solidFill>
                  <a:schemeClr val="bg1">
                    <a:lumMod val="95000"/>
                  </a:schemeClr>
                </a:solidFill>
              </a:rPr>
              <a:t>Calificada</a:t>
            </a:r>
            <a:endParaRPr lang="es-CL" sz="2000" b="1" dirty="0">
              <a:solidFill>
                <a:schemeClr val="bg1">
                  <a:lumMod val="95000"/>
                </a:schemeClr>
              </a:solidFill>
            </a:endParaRPr>
          </a:p>
        </p:txBody>
      </p:sp>
      <p:sp>
        <p:nvSpPr>
          <p:cNvPr id="10" name="CuadroTexto 9">
            <a:extLst>
              <a:ext uri="{FF2B5EF4-FFF2-40B4-BE49-F238E27FC236}">
                <a16:creationId xmlns:a16="http://schemas.microsoft.com/office/drawing/2014/main" xmlns="" id="{268F9F35-61F5-7A16-745F-2198C14285C4}"/>
              </a:ext>
            </a:extLst>
          </p:cNvPr>
          <p:cNvSpPr txBox="1"/>
          <p:nvPr/>
        </p:nvSpPr>
        <p:spPr>
          <a:xfrm>
            <a:off x="8334880" y="2385688"/>
            <a:ext cx="1634156" cy="400110"/>
          </a:xfrm>
          <a:prstGeom prst="rect">
            <a:avLst/>
          </a:prstGeom>
          <a:noFill/>
        </p:spPr>
        <p:txBody>
          <a:bodyPr wrap="square" rtlCol="0">
            <a:spAutoFit/>
          </a:bodyPr>
          <a:lstStyle/>
          <a:p>
            <a:r>
              <a:rPr lang="es-MX" sz="2000" b="1" dirty="0">
                <a:solidFill>
                  <a:schemeClr val="bg1">
                    <a:lumMod val="95000"/>
                  </a:schemeClr>
                </a:solidFill>
              </a:rPr>
              <a:t>Calificaciones</a:t>
            </a:r>
            <a:endParaRPr lang="es-CL" sz="2000" b="1" dirty="0">
              <a:solidFill>
                <a:schemeClr val="bg1">
                  <a:lumMod val="95000"/>
                </a:schemeClr>
              </a:solidFill>
            </a:endParaRPr>
          </a:p>
        </p:txBody>
      </p:sp>
      <p:pic>
        <p:nvPicPr>
          <p:cNvPr id="11" name="Imagen 10">
            <a:extLst>
              <a:ext uri="{FF2B5EF4-FFF2-40B4-BE49-F238E27FC236}">
                <a16:creationId xmlns:a16="http://schemas.microsoft.com/office/drawing/2014/main" xmlns="" id="{CE1C1471-5A6A-6FAB-0B14-6BA2A5D18E25}"/>
              </a:ext>
            </a:extLst>
          </p:cNvPr>
          <p:cNvPicPr>
            <a:picLocks noChangeAspect="1"/>
          </p:cNvPicPr>
          <p:nvPr/>
        </p:nvPicPr>
        <p:blipFill>
          <a:blip r:embed="rId10"/>
          <a:stretch>
            <a:fillRect/>
          </a:stretch>
        </p:blipFill>
        <p:spPr>
          <a:xfrm>
            <a:off x="706852" y="1715861"/>
            <a:ext cx="2691800" cy="1896979"/>
          </a:xfrm>
          <a:prstGeom prst="rect">
            <a:avLst/>
          </a:prstGeom>
        </p:spPr>
      </p:pic>
      <p:sp>
        <p:nvSpPr>
          <p:cNvPr id="12" name="CuadroTexto 11">
            <a:extLst>
              <a:ext uri="{FF2B5EF4-FFF2-40B4-BE49-F238E27FC236}">
                <a16:creationId xmlns:a16="http://schemas.microsoft.com/office/drawing/2014/main" xmlns="" id="{81CB4C17-E11C-1B6C-E860-1742AD752928}"/>
              </a:ext>
            </a:extLst>
          </p:cNvPr>
          <p:cNvSpPr txBox="1"/>
          <p:nvPr/>
        </p:nvSpPr>
        <p:spPr>
          <a:xfrm>
            <a:off x="1288211" y="2430965"/>
            <a:ext cx="1549802" cy="400110"/>
          </a:xfrm>
          <a:prstGeom prst="rect">
            <a:avLst/>
          </a:prstGeom>
          <a:noFill/>
        </p:spPr>
        <p:txBody>
          <a:bodyPr wrap="square" rtlCol="0">
            <a:spAutoFit/>
          </a:bodyPr>
          <a:lstStyle/>
          <a:p>
            <a:r>
              <a:rPr lang="es-MX" sz="2000" b="1" dirty="0">
                <a:solidFill>
                  <a:schemeClr val="bg1">
                    <a:lumMod val="95000"/>
                  </a:schemeClr>
                </a:solidFill>
              </a:rPr>
              <a:t>Capacitación</a:t>
            </a:r>
            <a:endParaRPr lang="es-CL" sz="2000" b="1" dirty="0">
              <a:solidFill>
                <a:schemeClr val="bg1">
                  <a:lumMod val="95000"/>
                </a:schemeClr>
              </a:solidFill>
            </a:endParaRPr>
          </a:p>
        </p:txBody>
      </p:sp>
      <p:sp>
        <p:nvSpPr>
          <p:cNvPr id="14" name="CuadroTexto 13">
            <a:extLst>
              <a:ext uri="{FF2B5EF4-FFF2-40B4-BE49-F238E27FC236}">
                <a16:creationId xmlns:a16="http://schemas.microsoft.com/office/drawing/2014/main" xmlns="" id="{68699316-CBAD-CC42-9590-67E292E1FA14}"/>
              </a:ext>
            </a:extLst>
          </p:cNvPr>
          <p:cNvSpPr txBox="1"/>
          <p:nvPr/>
        </p:nvSpPr>
        <p:spPr>
          <a:xfrm>
            <a:off x="679132" y="4007329"/>
            <a:ext cx="2985847" cy="2031325"/>
          </a:xfrm>
          <a:prstGeom prst="rect">
            <a:avLst/>
          </a:prstGeom>
          <a:noFill/>
        </p:spPr>
        <p:txBody>
          <a:bodyPr wrap="square" rtlCol="0" anchor="ctr">
            <a:spAutoFit/>
          </a:bodyPr>
          <a:lstStyle/>
          <a:p>
            <a:r>
              <a:rPr lang="es-MX" dirty="0">
                <a:solidFill>
                  <a:schemeClr val="accent1">
                    <a:lumMod val="50000"/>
                  </a:schemeClr>
                </a:solidFill>
              </a:rPr>
              <a:t>Este factor considera las horas pedagógicas evaluadas y aprobadas por el funcionario en los 36 meses anteriores al inicio del proceso. </a:t>
            </a:r>
            <a:endParaRPr lang="es-MX" dirty="0" smtClean="0">
              <a:solidFill>
                <a:schemeClr val="accent1">
                  <a:lumMod val="50000"/>
                </a:schemeClr>
              </a:solidFill>
            </a:endParaRPr>
          </a:p>
          <a:p>
            <a:r>
              <a:rPr lang="es-MX" b="1" dirty="0" smtClean="0">
                <a:solidFill>
                  <a:schemeClr val="accent1">
                    <a:lumMod val="50000"/>
                  </a:schemeClr>
                </a:solidFill>
              </a:rPr>
              <a:t>Pondera </a:t>
            </a:r>
            <a:r>
              <a:rPr lang="es-MX" b="1" dirty="0">
                <a:solidFill>
                  <a:schemeClr val="accent1">
                    <a:lumMod val="50000"/>
                  </a:schemeClr>
                </a:solidFill>
              </a:rPr>
              <a:t>un 30%. </a:t>
            </a:r>
            <a:endParaRPr lang="es-MX" sz="1600" b="1" dirty="0">
              <a:solidFill>
                <a:schemeClr val="accent1">
                  <a:lumMod val="50000"/>
                </a:schemeClr>
              </a:solidFill>
            </a:endParaRPr>
          </a:p>
        </p:txBody>
      </p:sp>
      <p:sp>
        <p:nvSpPr>
          <p:cNvPr id="15" name="CuadroTexto 14">
            <a:extLst>
              <a:ext uri="{FF2B5EF4-FFF2-40B4-BE49-F238E27FC236}">
                <a16:creationId xmlns:a16="http://schemas.microsoft.com/office/drawing/2014/main" xmlns="" id="{81F84EC6-303C-2C85-58D2-678649FD6095}"/>
              </a:ext>
            </a:extLst>
          </p:cNvPr>
          <p:cNvSpPr txBox="1"/>
          <p:nvPr/>
        </p:nvSpPr>
        <p:spPr>
          <a:xfrm>
            <a:off x="4182885" y="4007330"/>
            <a:ext cx="2965686" cy="2031325"/>
          </a:xfrm>
          <a:prstGeom prst="rect">
            <a:avLst/>
          </a:prstGeom>
          <a:noFill/>
        </p:spPr>
        <p:txBody>
          <a:bodyPr wrap="square" rtlCol="0">
            <a:spAutoFit/>
          </a:bodyPr>
          <a:lstStyle/>
          <a:p>
            <a:r>
              <a:rPr lang="es-MX" dirty="0">
                <a:solidFill>
                  <a:schemeClr val="accent1">
                    <a:lumMod val="50000"/>
                  </a:schemeClr>
                </a:solidFill>
              </a:rPr>
              <a:t>Corresponde a la antigüedad que registra el funcionario en su relación de servicios en las Subsecretarías de Salud, ISP, </a:t>
            </a:r>
            <a:r>
              <a:rPr lang="es-MX" dirty="0" smtClean="0">
                <a:solidFill>
                  <a:schemeClr val="accent1">
                    <a:lumMod val="50000"/>
                  </a:schemeClr>
                </a:solidFill>
              </a:rPr>
              <a:t>CENABAST y </a:t>
            </a:r>
            <a:r>
              <a:rPr lang="es-MX" dirty="0">
                <a:solidFill>
                  <a:schemeClr val="accent1">
                    <a:lumMod val="50000"/>
                  </a:schemeClr>
                </a:solidFill>
              </a:rPr>
              <a:t>Servicios de Salud. </a:t>
            </a:r>
            <a:endParaRPr lang="es-MX" dirty="0" smtClean="0">
              <a:solidFill>
                <a:schemeClr val="accent1">
                  <a:lumMod val="50000"/>
                </a:schemeClr>
              </a:solidFill>
            </a:endParaRPr>
          </a:p>
          <a:p>
            <a:r>
              <a:rPr lang="es-MX" b="1" dirty="0" smtClean="0">
                <a:solidFill>
                  <a:schemeClr val="accent1">
                    <a:lumMod val="50000"/>
                  </a:schemeClr>
                </a:solidFill>
              </a:rPr>
              <a:t>Pondera </a:t>
            </a:r>
            <a:r>
              <a:rPr lang="es-MX" b="1" dirty="0">
                <a:solidFill>
                  <a:schemeClr val="accent1">
                    <a:lumMod val="50000"/>
                  </a:schemeClr>
                </a:solidFill>
              </a:rPr>
              <a:t>un 40%. </a:t>
            </a:r>
            <a:endParaRPr lang="es-CL" sz="1600" b="1" dirty="0">
              <a:solidFill>
                <a:schemeClr val="accent1">
                  <a:lumMod val="50000"/>
                </a:schemeClr>
              </a:solidFill>
            </a:endParaRPr>
          </a:p>
        </p:txBody>
      </p:sp>
      <p:sp>
        <p:nvSpPr>
          <p:cNvPr id="16" name="CuadroTexto 15">
            <a:extLst>
              <a:ext uri="{FF2B5EF4-FFF2-40B4-BE49-F238E27FC236}">
                <a16:creationId xmlns:a16="http://schemas.microsoft.com/office/drawing/2014/main" xmlns="" id="{B11E3BE1-9AAF-7686-437B-72EA16B484AA}"/>
              </a:ext>
            </a:extLst>
          </p:cNvPr>
          <p:cNvSpPr txBox="1"/>
          <p:nvPr/>
        </p:nvSpPr>
        <p:spPr>
          <a:xfrm>
            <a:off x="7792103" y="4007959"/>
            <a:ext cx="2965685" cy="1754326"/>
          </a:xfrm>
          <a:prstGeom prst="rect">
            <a:avLst/>
          </a:prstGeom>
          <a:noFill/>
        </p:spPr>
        <p:txBody>
          <a:bodyPr wrap="square" rtlCol="0" anchor="ctr">
            <a:spAutoFit/>
          </a:bodyPr>
          <a:lstStyle/>
          <a:p>
            <a:r>
              <a:rPr lang="es-MX" dirty="0">
                <a:solidFill>
                  <a:schemeClr val="accent1">
                    <a:lumMod val="50000"/>
                  </a:schemeClr>
                </a:solidFill>
              </a:rPr>
              <a:t>Se refiere al puntaje obtenido por el funcionario en la calificación a la fecha de inicio del procedimiento de acreditación. </a:t>
            </a:r>
            <a:endParaRPr lang="es-MX" dirty="0" smtClean="0">
              <a:solidFill>
                <a:schemeClr val="accent1">
                  <a:lumMod val="50000"/>
                </a:schemeClr>
              </a:solidFill>
            </a:endParaRPr>
          </a:p>
          <a:p>
            <a:r>
              <a:rPr lang="es-MX" b="1" dirty="0" smtClean="0">
                <a:solidFill>
                  <a:schemeClr val="accent1">
                    <a:lumMod val="50000"/>
                  </a:schemeClr>
                </a:solidFill>
              </a:rPr>
              <a:t>Pondera </a:t>
            </a:r>
            <a:r>
              <a:rPr lang="es-MX" b="1" dirty="0">
                <a:solidFill>
                  <a:schemeClr val="accent1">
                    <a:lumMod val="50000"/>
                  </a:schemeClr>
                </a:solidFill>
              </a:rPr>
              <a:t>un 30%.</a:t>
            </a:r>
            <a:endParaRPr lang="es-CL" b="1" dirty="0">
              <a:solidFill>
                <a:schemeClr val="accent1">
                  <a:lumMod val="50000"/>
                </a:schemeClr>
              </a:solidFill>
            </a:endParaRPr>
          </a:p>
        </p:txBody>
      </p:sp>
    </p:spTree>
    <p:extLst>
      <p:ext uri="{BB962C8B-B14F-4D97-AF65-F5344CB8AC3E}">
        <p14:creationId xmlns:p14="http://schemas.microsoft.com/office/powerpoint/2010/main" val="354193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504C7B-49D2-442E-8462-AD964BA845EC}"/>
              </a:ext>
            </a:extLst>
          </p:cNvPr>
          <p:cNvSpPr>
            <a:spLocks noGrp="1"/>
          </p:cNvSpPr>
          <p:nvPr>
            <p:ph type="title"/>
          </p:nvPr>
        </p:nvSpPr>
        <p:spPr>
          <a:xfrm>
            <a:off x="679873" y="523642"/>
            <a:ext cx="10832253" cy="646049"/>
          </a:xfrm>
        </p:spPr>
        <p:txBody>
          <a:bodyPr>
            <a:normAutofit/>
          </a:bodyPr>
          <a:lstStyle/>
          <a:p>
            <a:r>
              <a:rPr lang="es-MX" sz="4000" dirty="0">
                <a:latin typeface="+mn-lt"/>
              </a:rPr>
              <a:t>Estado </a:t>
            </a:r>
            <a:r>
              <a:rPr lang="es-MX" sz="4000" dirty="0" smtClean="0">
                <a:latin typeface="+mn-lt"/>
              </a:rPr>
              <a:t>Proceso de Ascensos:</a:t>
            </a:r>
            <a:endParaRPr lang="es-CL" sz="4000" dirty="0">
              <a:latin typeface="+mn-lt"/>
            </a:endParaRPr>
          </a:p>
        </p:txBody>
      </p:sp>
      <p:pic>
        <p:nvPicPr>
          <p:cNvPr id="3" name="Imagen 2"/>
          <p:cNvPicPr>
            <a:picLocks noChangeAspect="1"/>
          </p:cNvPicPr>
          <p:nvPr/>
        </p:nvPicPr>
        <p:blipFill>
          <a:blip r:embed="rId2"/>
          <a:stretch>
            <a:fillRect/>
          </a:stretch>
        </p:blipFill>
        <p:spPr>
          <a:xfrm>
            <a:off x="841304" y="1864440"/>
            <a:ext cx="4657231" cy="1564560"/>
          </a:xfrm>
          <a:prstGeom prst="rect">
            <a:avLst/>
          </a:prstGeom>
        </p:spPr>
      </p:pic>
      <p:pic>
        <p:nvPicPr>
          <p:cNvPr id="4" name="Imagen 3"/>
          <p:cNvPicPr>
            <a:picLocks noChangeAspect="1"/>
          </p:cNvPicPr>
          <p:nvPr/>
        </p:nvPicPr>
        <p:blipFill>
          <a:blip r:embed="rId3"/>
          <a:stretch>
            <a:fillRect/>
          </a:stretch>
        </p:blipFill>
        <p:spPr>
          <a:xfrm>
            <a:off x="841303" y="3869730"/>
            <a:ext cx="4657231" cy="1564560"/>
          </a:xfrm>
          <a:prstGeom prst="rect">
            <a:avLst/>
          </a:prstGeom>
        </p:spPr>
      </p:pic>
      <p:pic>
        <p:nvPicPr>
          <p:cNvPr id="5" name="Imagen 4"/>
          <p:cNvPicPr>
            <a:picLocks noChangeAspect="1"/>
          </p:cNvPicPr>
          <p:nvPr/>
        </p:nvPicPr>
        <p:blipFill>
          <a:blip r:embed="rId4"/>
          <a:stretch>
            <a:fillRect/>
          </a:stretch>
        </p:blipFill>
        <p:spPr>
          <a:xfrm>
            <a:off x="6095999" y="2818170"/>
            <a:ext cx="4657231" cy="1564560"/>
          </a:xfrm>
          <a:prstGeom prst="rect">
            <a:avLst/>
          </a:prstGeom>
        </p:spPr>
      </p:pic>
    </p:spTree>
    <p:extLst>
      <p:ext uri="{BB962C8B-B14F-4D97-AF65-F5344CB8AC3E}">
        <p14:creationId xmlns:p14="http://schemas.microsoft.com/office/powerpoint/2010/main" val="158245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504C7B-49D2-442E-8462-AD964BA845EC}"/>
              </a:ext>
            </a:extLst>
          </p:cNvPr>
          <p:cNvSpPr>
            <a:spLocks noGrp="1"/>
          </p:cNvSpPr>
          <p:nvPr>
            <p:ph type="title"/>
          </p:nvPr>
        </p:nvSpPr>
        <p:spPr>
          <a:xfrm>
            <a:off x="679873" y="523642"/>
            <a:ext cx="10832253" cy="646049"/>
          </a:xfrm>
        </p:spPr>
        <p:txBody>
          <a:bodyPr>
            <a:noAutofit/>
          </a:bodyPr>
          <a:lstStyle/>
          <a:p>
            <a:pPr algn="ctr"/>
            <a:r>
              <a:rPr lang="es-MX" sz="3200" dirty="0" smtClean="0">
                <a:latin typeface="+mn-lt"/>
              </a:rPr>
              <a:t>Procesos de Promoción realizados entre la finalización del Encasillamiento de la Ley N°20.972 y la Ley N°21.106</a:t>
            </a:r>
            <a:endParaRPr lang="es-CL" sz="3200" dirty="0">
              <a:latin typeface="+mn-lt"/>
            </a:endParaRPr>
          </a:p>
        </p:txBody>
      </p:sp>
      <p:pic>
        <p:nvPicPr>
          <p:cNvPr id="3" name="Imagen 2">
            <a:extLst>
              <a:ext uri="{FF2B5EF4-FFF2-40B4-BE49-F238E27FC236}">
                <a16:creationId xmlns:a16="http://schemas.microsoft.com/office/drawing/2014/main" xmlns="" id="{CE1C1471-5A6A-6FAB-0B14-6BA2A5D18E25}"/>
              </a:ext>
            </a:extLst>
          </p:cNvPr>
          <p:cNvPicPr>
            <a:picLocks noChangeAspect="1"/>
          </p:cNvPicPr>
          <p:nvPr/>
        </p:nvPicPr>
        <p:blipFill>
          <a:blip r:embed="rId2"/>
          <a:stretch>
            <a:fillRect/>
          </a:stretch>
        </p:blipFill>
        <p:spPr>
          <a:xfrm>
            <a:off x="679873" y="2024471"/>
            <a:ext cx="2691800" cy="1896979"/>
          </a:xfrm>
          <a:prstGeom prst="rect">
            <a:avLst/>
          </a:prstGeom>
        </p:spPr>
      </p:pic>
      <p:pic>
        <p:nvPicPr>
          <p:cNvPr id="4" name="Imagen 3">
            <a:extLst>
              <a:ext uri="{FF2B5EF4-FFF2-40B4-BE49-F238E27FC236}">
                <a16:creationId xmlns:a16="http://schemas.microsoft.com/office/drawing/2014/main" xmlns="" id="{EAD259FD-18A4-E527-C2AB-1AEEAD13F038}"/>
              </a:ext>
            </a:extLst>
          </p:cNvPr>
          <p:cNvPicPr>
            <a:picLocks noChangeAspect="1"/>
          </p:cNvPicPr>
          <p:nvPr/>
        </p:nvPicPr>
        <p:blipFill>
          <a:blip r:embed="rId3"/>
          <a:stretch>
            <a:fillRect/>
          </a:stretch>
        </p:blipFill>
        <p:spPr>
          <a:xfrm>
            <a:off x="4197860" y="2024471"/>
            <a:ext cx="2810010" cy="1980283"/>
          </a:xfrm>
          <a:prstGeom prst="rect">
            <a:avLst/>
          </a:prstGeom>
        </p:spPr>
      </p:pic>
      <p:pic>
        <p:nvPicPr>
          <p:cNvPr id="5" name="Imagen 4">
            <a:extLst>
              <a:ext uri="{FF2B5EF4-FFF2-40B4-BE49-F238E27FC236}">
                <a16:creationId xmlns:a16="http://schemas.microsoft.com/office/drawing/2014/main" xmlns="" id="{2B0393EC-F2C6-6E7D-41D7-108853985A87}"/>
              </a:ext>
            </a:extLst>
          </p:cNvPr>
          <p:cNvPicPr>
            <a:picLocks noChangeAspect="1"/>
          </p:cNvPicPr>
          <p:nvPr/>
        </p:nvPicPr>
        <p:blipFill>
          <a:blip r:embed="rId4"/>
          <a:stretch>
            <a:fillRect/>
          </a:stretch>
        </p:blipFill>
        <p:spPr>
          <a:xfrm>
            <a:off x="7825655" y="2049719"/>
            <a:ext cx="2616926" cy="1844213"/>
          </a:xfrm>
          <a:prstGeom prst="rect">
            <a:avLst/>
          </a:prstGeom>
        </p:spPr>
      </p:pic>
      <p:sp>
        <p:nvSpPr>
          <p:cNvPr id="6" name="CuadroTexto 5">
            <a:extLst>
              <a:ext uri="{FF2B5EF4-FFF2-40B4-BE49-F238E27FC236}">
                <a16:creationId xmlns:a16="http://schemas.microsoft.com/office/drawing/2014/main" xmlns="" id="{81CB4C17-E11C-1B6C-E860-1742AD752928}"/>
              </a:ext>
            </a:extLst>
          </p:cNvPr>
          <p:cNvSpPr txBox="1"/>
          <p:nvPr/>
        </p:nvSpPr>
        <p:spPr>
          <a:xfrm>
            <a:off x="834390" y="2660669"/>
            <a:ext cx="2377440" cy="707886"/>
          </a:xfrm>
          <a:prstGeom prst="rect">
            <a:avLst/>
          </a:prstGeom>
          <a:noFill/>
        </p:spPr>
        <p:txBody>
          <a:bodyPr wrap="square" rtlCol="0">
            <a:spAutoFit/>
          </a:bodyPr>
          <a:lstStyle/>
          <a:p>
            <a:pPr algn="ctr"/>
            <a:r>
              <a:rPr lang="es-MX" sz="2000" b="1" dirty="0" smtClean="0">
                <a:solidFill>
                  <a:schemeClr val="bg1">
                    <a:lumMod val="95000"/>
                  </a:schemeClr>
                </a:solidFill>
              </a:rPr>
              <a:t>ELABORACIÓN DE BASES</a:t>
            </a:r>
            <a:endParaRPr lang="es-CL" sz="2000" b="1" dirty="0">
              <a:solidFill>
                <a:schemeClr val="bg1">
                  <a:lumMod val="95000"/>
                </a:schemeClr>
              </a:solidFill>
            </a:endParaRPr>
          </a:p>
        </p:txBody>
      </p:sp>
      <p:sp>
        <p:nvSpPr>
          <p:cNvPr id="7" name="CuadroTexto 6">
            <a:extLst>
              <a:ext uri="{FF2B5EF4-FFF2-40B4-BE49-F238E27FC236}">
                <a16:creationId xmlns:a16="http://schemas.microsoft.com/office/drawing/2014/main" xmlns="" id="{81CB4C17-E11C-1B6C-E860-1742AD752928}"/>
              </a:ext>
            </a:extLst>
          </p:cNvPr>
          <p:cNvSpPr txBox="1"/>
          <p:nvPr/>
        </p:nvSpPr>
        <p:spPr>
          <a:xfrm>
            <a:off x="7998853" y="2771770"/>
            <a:ext cx="2616926" cy="400110"/>
          </a:xfrm>
          <a:prstGeom prst="rect">
            <a:avLst/>
          </a:prstGeom>
          <a:noFill/>
        </p:spPr>
        <p:txBody>
          <a:bodyPr wrap="square" rtlCol="0">
            <a:spAutoFit/>
          </a:bodyPr>
          <a:lstStyle/>
          <a:p>
            <a:r>
              <a:rPr lang="es-MX" sz="2000" b="1" dirty="0" smtClean="0">
                <a:solidFill>
                  <a:schemeClr val="bg1">
                    <a:lumMod val="95000"/>
                  </a:schemeClr>
                </a:solidFill>
              </a:rPr>
              <a:t>EJECUCIÓN </a:t>
            </a:r>
            <a:r>
              <a:rPr lang="es-MX" sz="2000" b="1" dirty="0" smtClean="0">
                <a:solidFill>
                  <a:schemeClr val="bg1">
                    <a:lumMod val="95000"/>
                  </a:schemeClr>
                </a:solidFill>
              </a:rPr>
              <a:t>EN SIRH</a:t>
            </a:r>
            <a:endParaRPr lang="es-CL" sz="2000" b="1" dirty="0">
              <a:solidFill>
                <a:schemeClr val="bg1">
                  <a:lumMod val="95000"/>
                </a:schemeClr>
              </a:solidFill>
            </a:endParaRPr>
          </a:p>
        </p:txBody>
      </p:sp>
      <p:sp>
        <p:nvSpPr>
          <p:cNvPr id="8" name="CuadroTexto 7">
            <a:extLst>
              <a:ext uri="{FF2B5EF4-FFF2-40B4-BE49-F238E27FC236}">
                <a16:creationId xmlns:a16="http://schemas.microsoft.com/office/drawing/2014/main" xmlns="" id="{81CB4C17-E11C-1B6C-E860-1742AD752928}"/>
              </a:ext>
            </a:extLst>
          </p:cNvPr>
          <p:cNvSpPr txBox="1"/>
          <p:nvPr/>
        </p:nvSpPr>
        <p:spPr>
          <a:xfrm>
            <a:off x="4120842" y="2814557"/>
            <a:ext cx="2991610" cy="400110"/>
          </a:xfrm>
          <a:prstGeom prst="rect">
            <a:avLst/>
          </a:prstGeom>
          <a:noFill/>
        </p:spPr>
        <p:txBody>
          <a:bodyPr wrap="square" rtlCol="0">
            <a:spAutoFit/>
          </a:bodyPr>
          <a:lstStyle/>
          <a:p>
            <a:r>
              <a:rPr lang="es-MX" sz="2000" b="1" dirty="0" smtClean="0">
                <a:solidFill>
                  <a:schemeClr val="bg1">
                    <a:lumMod val="95000"/>
                  </a:schemeClr>
                </a:solidFill>
              </a:rPr>
              <a:t>DESARROLLO CONCURSO</a:t>
            </a:r>
            <a:endParaRPr lang="es-CL" sz="2000" b="1" dirty="0">
              <a:solidFill>
                <a:schemeClr val="bg1">
                  <a:lumMod val="95000"/>
                </a:schemeClr>
              </a:solidFill>
            </a:endParaRPr>
          </a:p>
        </p:txBody>
      </p:sp>
      <p:sp>
        <p:nvSpPr>
          <p:cNvPr id="11" name="CuadroTexto 10">
            <a:extLst>
              <a:ext uri="{FF2B5EF4-FFF2-40B4-BE49-F238E27FC236}">
                <a16:creationId xmlns:a16="http://schemas.microsoft.com/office/drawing/2014/main" xmlns="" id="{68699316-CBAD-CC42-9590-67E292E1FA14}"/>
              </a:ext>
            </a:extLst>
          </p:cNvPr>
          <p:cNvSpPr txBox="1"/>
          <p:nvPr/>
        </p:nvSpPr>
        <p:spPr>
          <a:xfrm>
            <a:off x="686131" y="4212955"/>
            <a:ext cx="2887028" cy="2308324"/>
          </a:xfrm>
          <a:prstGeom prst="rect">
            <a:avLst/>
          </a:prstGeom>
          <a:noFill/>
        </p:spPr>
        <p:txBody>
          <a:bodyPr wrap="square" rtlCol="0" anchor="ctr">
            <a:spAutoFit/>
          </a:bodyPr>
          <a:lstStyle/>
          <a:p>
            <a:pPr marL="285750" indent="-285750">
              <a:buFont typeface="Arial" panose="020B0604020202020204" pitchFamily="34" charset="0"/>
              <a:buChar char="•"/>
            </a:pPr>
            <a:r>
              <a:rPr lang="es-MX" dirty="0" smtClean="0">
                <a:solidFill>
                  <a:schemeClr val="accent1">
                    <a:lumMod val="50000"/>
                  </a:schemeClr>
                </a:solidFill>
              </a:rPr>
              <a:t>27 Servicios de Salud han </a:t>
            </a:r>
            <a:r>
              <a:rPr lang="es-MX" dirty="0" smtClean="0">
                <a:solidFill>
                  <a:schemeClr val="accent1">
                    <a:lumMod val="50000"/>
                  </a:schemeClr>
                </a:solidFill>
              </a:rPr>
              <a:t>elaborado Bases de Concurso de Promoción.</a:t>
            </a:r>
            <a:endParaRPr lang="es-MX" dirty="0" smtClean="0">
              <a:solidFill>
                <a:schemeClr val="accent1">
                  <a:lumMod val="50000"/>
                </a:schemeClr>
              </a:solidFill>
            </a:endParaRPr>
          </a:p>
          <a:p>
            <a:pPr marL="285750" indent="-285750">
              <a:buFont typeface="Arial" panose="020B0604020202020204" pitchFamily="34" charset="0"/>
              <a:buChar char="•"/>
            </a:pPr>
            <a:r>
              <a:rPr lang="es-MX" dirty="0" smtClean="0">
                <a:solidFill>
                  <a:schemeClr val="accent1">
                    <a:lumMod val="50000"/>
                  </a:schemeClr>
                </a:solidFill>
              </a:rPr>
              <a:t>1 Servicio de Salud se encuentra </a:t>
            </a:r>
            <a:r>
              <a:rPr lang="es-MX" dirty="0" smtClean="0">
                <a:solidFill>
                  <a:schemeClr val="accent1">
                    <a:lumMod val="50000"/>
                  </a:schemeClr>
                </a:solidFill>
              </a:rPr>
              <a:t>elaborando las bases.</a:t>
            </a:r>
            <a:endParaRPr lang="es-MX" dirty="0" smtClean="0">
              <a:solidFill>
                <a:schemeClr val="accent1">
                  <a:lumMod val="50000"/>
                </a:schemeClr>
              </a:solidFill>
            </a:endParaRPr>
          </a:p>
          <a:p>
            <a:pPr marL="285750" indent="-285750">
              <a:buFont typeface="Arial" panose="020B0604020202020204" pitchFamily="34" charset="0"/>
              <a:buChar char="•"/>
            </a:pPr>
            <a:r>
              <a:rPr lang="es-MX" dirty="0" smtClean="0">
                <a:solidFill>
                  <a:schemeClr val="accent1">
                    <a:lumMod val="50000"/>
                  </a:schemeClr>
                </a:solidFill>
              </a:rPr>
              <a:t>1 Servicio de Salud está </a:t>
            </a:r>
            <a:r>
              <a:rPr lang="es-MX" dirty="0" smtClean="0">
                <a:solidFill>
                  <a:schemeClr val="accent1">
                    <a:lumMod val="50000"/>
                  </a:schemeClr>
                </a:solidFill>
              </a:rPr>
              <a:t>pendiente.</a:t>
            </a:r>
            <a:endParaRPr lang="es-MX" dirty="0" smtClean="0">
              <a:solidFill>
                <a:schemeClr val="accent1">
                  <a:lumMod val="50000"/>
                </a:schemeClr>
              </a:solidFill>
            </a:endParaRPr>
          </a:p>
        </p:txBody>
      </p:sp>
      <p:sp>
        <p:nvSpPr>
          <p:cNvPr id="12" name="CuadroTexto 11">
            <a:extLst>
              <a:ext uri="{FF2B5EF4-FFF2-40B4-BE49-F238E27FC236}">
                <a16:creationId xmlns:a16="http://schemas.microsoft.com/office/drawing/2014/main" xmlns="" id="{68699316-CBAD-CC42-9590-67E292E1FA14}"/>
              </a:ext>
            </a:extLst>
          </p:cNvPr>
          <p:cNvSpPr txBox="1"/>
          <p:nvPr/>
        </p:nvSpPr>
        <p:spPr>
          <a:xfrm>
            <a:off x="4120842" y="4178567"/>
            <a:ext cx="2887028" cy="2585323"/>
          </a:xfrm>
          <a:prstGeom prst="rect">
            <a:avLst/>
          </a:prstGeom>
          <a:noFill/>
        </p:spPr>
        <p:txBody>
          <a:bodyPr wrap="square" rtlCol="0" anchor="ctr">
            <a:spAutoFit/>
          </a:bodyPr>
          <a:lstStyle/>
          <a:p>
            <a:pPr marL="285750" indent="-285750">
              <a:buFont typeface="Arial" panose="020B0604020202020204" pitchFamily="34" charset="0"/>
              <a:buChar char="•"/>
            </a:pPr>
            <a:r>
              <a:rPr lang="es-MX" dirty="0" smtClean="0">
                <a:solidFill>
                  <a:schemeClr val="accent1">
                    <a:lumMod val="50000"/>
                  </a:schemeClr>
                </a:solidFill>
              </a:rPr>
              <a:t>21 Servicios de Salud finalizaron su proceso.</a:t>
            </a:r>
          </a:p>
          <a:p>
            <a:pPr marL="285750" indent="-285750">
              <a:buFont typeface="Arial" panose="020B0604020202020204" pitchFamily="34" charset="0"/>
              <a:buChar char="•"/>
            </a:pPr>
            <a:r>
              <a:rPr lang="es-MX" dirty="0">
                <a:solidFill>
                  <a:schemeClr val="accent1">
                    <a:lumMod val="50000"/>
                  </a:schemeClr>
                </a:solidFill>
              </a:rPr>
              <a:t>3</a:t>
            </a:r>
            <a:r>
              <a:rPr lang="es-MX" dirty="0" smtClean="0">
                <a:solidFill>
                  <a:schemeClr val="accent1">
                    <a:lumMod val="50000"/>
                  </a:schemeClr>
                </a:solidFill>
              </a:rPr>
              <a:t> Servicios de Salud se </a:t>
            </a:r>
            <a:r>
              <a:rPr lang="es-MX" dirty="0" smtClean="0">
                <a:solidFill>
                  <a:schemeClr val="accent1">
                    <a:lumMod val="50000"/>
                  </a:schemeClr>
                </a:solidFill>
              </a:rPr>
              <a:t>encuentran </a:t>
            </a:r>
            <a:r>
              <a:rPr lang="es-MX" dirty="0" smtClean="0">
                <a:solidFill>
                  <a:schemeClr val="accent1">
                    <a:lumMod val="50000"/>
                  </a:schemeClr>
                </a:solidFill>
              </a:rPr>
              <a:t>desarrollando el Concurso de Promoción.</a:t>
            </a:r>
          </a:p>
          <a:p>
            <a:pPr marL="285750" indent="-285750">
              <a:buFont typeface="Arial" panose="020B0604020202020204" pitchFamily="34" charset="0"/>
              <a:buChar char="•"/>
            </a:pPr>
            <a:r>
              <a:rPr lang="es-MX" dirty="0" smtClean="0">
                <a:solidFill>
                  <a:schemeClr val="accent1">
                    <a:lumMod val="50000"/>
                  </a:schemeClr>
                </a:solidFill>
              </a:rPr>
              <a:t>5 Servicios de Salud están </a:t>
            </a:r>
            <a:r>
              <a:rPr lang="es-MX" dirty="0" smtClean="0">
                <a:solidFill>
                  <a:schemeClr val="accent1">
                    <a:lumMod val="50000"/>
                  </a:schemeClr>
                </a:solidFill>
              </a:rPr>
              <a:t>pendientes de desarrollar </a:t>
            </a:r>
            <a:r>
              <a:rPr lang="es-MX" dirty="0" smtClean="0">
                <a:solidFill>
                  <a:schemeClr val="accent1">
                    <a:lumMod val="50000"/>
                  </a:schemeClr>
                </a:solidFill>
              </a:rPr>
              <a:t>el concurso.</a:t>
            </a:r>
          </a:p>
        </p:txBody>
      </p:sp>
      <p:sp>
        <p:nvSpPr>
          <p:cNvPr id="13" name="CuadroTexto 12">
            <a:extLst>
              <a:ext uri="{FF2B5EF4-FFF2-40B4-BE49-F238E27FC236}">
                <a16:creationId xmlns:a16="http://schemas.microsoft.com/office/drawing/2014/main" xmlns="" id="{68699316-CBAD-CC42-9590-67E292E1FA14}"/>
              </a:ext>
            </a:extLst>
          </p:cNvPr>
          <p:cNvSpPr txBox="1"/>
          <p:nvPr/>
        </p:nvSpPr>
        <p:spPr>
          <a:xfrm>
            <a:off x="7555553" y="4212955"/>
            <a:ext cx="2887028" cy="2308324"/>
          </a:xfrm>
          <a:prstGeom prst="rect">
            <a:avLst/>
          </a:prstGeom>
          <a:noFill/>
        </p:spPr>
        <p:txBody>
          <a:bodyPr wrap="square" rtlCol="0" anchor="ctr">
            <a:spAutoFit/>
          </a:bodyPr>
          <a:lstStyle/>
          <a:p>
            <a:pPr marL="285750" indent="-285750">
              <a:buFont typeface="Arial" panose="020B0604020202020204" pitchFamily="34" charset="0"/>
              <a:buChar char="•"/>
            </a:pPr>
            <a:r>
              <a:rPr lang="es-MX" dirty="0" smtClean="0">
                <a:solidFill>
                  <a:schemeClr val="accent1">
                    <a:lumMod val="50000"/>
                  </a:schemeClr>
                </a:solidFill>
              </a:rPr>
              <a:t>21 Servicios de Salud ejecutaron su proceso en SIRH.</a:t>
            </a:r>
          </a:p>
          <a:p>
            <a:pPr marL="285750" indent="-285750">
              <a:buFont typeface="Arial" panose="020B0604020202020204" pitchFamily="34" charset="0"/>
              <a:buChar char="•"/>
            </a:pPr>
            <a:r>
              <a:rPr lang="es-MX" dirty="0">
                <a:solidFill>
                  <a:schemeClr val="accent1">
                    <a:lumMod val="50000"/>
                  </a:schemeClr>
                </a:solidFill>
              </a:rPr>
              <a:t>3 Servicios de Salud </a:t>
            </a:r>
            <a:r>
              <a:rPr lang="es-MX" dirty="0" smtClean="0">
                <a:solidFill>
                  <a:schemeClr val="accent1">
                    <a:lumMod val="50000"/>
                  </a:schemeClr>
                </a:solidFill>
              </a:rPr>
              <a:t>están pendientes por ejecutar</a:t>
            </a:r>
            <a:r>
              <a:rPr lang="es-MX" dirty="0" smtClean="0">
                <a:solidFill>
                  <a:schemeClr val="accent1">
                    <a:lumMod val="50000"/>
                  </a:schemeClr>
                </a:solidFill>
              </a:rPr>
              <a:t>.</a:t>
            </a:r>
            <a:endParaRPr lang="es-MX" dirty="0">
              <a:solidFill>
                <a:schemeClr val="accent1">
                  <a:lumMod val="50000"/>
                </a:schemeClr>
              </a:solidFill>
            </a:endParaRPr>
          </a:p>
          <a:p>
            <a:pPr marL="285750" indent="-285750">
              <a:buFont typeface="Arial" panose="020B0604020202020204" pitchFamily="34" charset="0"/>
              <a:buChar char="•"/>
            </a:pPr>
            <a:r>
              <a:rPr lang="es-MX" dirty="0">
                <a:solidFill>
                  <a:schemeClr val="accent1">
                    <a:lumMod val="50000"/>
                  </a:schemeClr>
                </a:solidFill>
              </a:rPr>
              <a:t>5 Servicios de Salud están </a:t>
            </a:r>
            <a:r>
              <a:rPr lang="es-MX" dirty="0" smtClean="0">
                <a:solidFill>
                  <a:schemeClr val="accent1">
                    <a:lumMod val="50000"/>
                  </a:schemeClr>
                </a:solidFill>
              </a:rPr>
              <a:t>pendientes de desarrollar el </a:t>
            </a:r>
            <a:r>
              <a:rPr lang="es-MX" dirty="0" smtClean="0">
                <a:solidFill>
                  <a:schemeClr val="accent1">
                    <a:lumMod val="50000"/>
                  </a:schemeClr>
                </a:solidFill>
              </a:rPr>
              <a:t>Concurso.</a:t>
            </a:r>
          </a:p>
        </p:txBody>
      </p:sp>
    </p:spTree>
    <p:extLst>
      <p:ext uri="{BB962C8B-B14F-4D97-AF65-F5344CB8AC3E}">
        <p14:creationId xmlns:p14="http://schemas.microsoft.com/office/powerpoint/2010/main" val="181355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6">
            <a:extLst>
              <a:ext uri="{FF2B5EF4-FFF2-40B4-BE49-F238E27FC236}">
                <a16:creationId xmlns:a16="http://schemas.microsoft.com/office/drawing/2014/main" xmlns="" id="{AF878F1A-4B71-2825-5BB3-B2E464B243CA}"/>
              </a:ext>
            </a:extLst>
          </p:cNvPr>
          <p:cNvGrpSpPr/>
          <p:nvPr/>
        </p:nvGrpSpPr>
        <p:grpSpPr>
          <a:xfrm>
            <a:off x="1012401" y="1313529"/>
            <a:ext cx="3619656" cy="1497640"/>
            <a:chOff x="8052712" y="996585"/>
            <a:chExt cx="3706948" cy="5201826"/>
          </a:xfrm>
        </p:grpSpPr>
        <p:sp>
          <p:nvSpPr>
            <p:cNvPr id="22" name="Freeform 10">
              <a:extLst>
                <a:ext uri="{FF2B5EF4-FFF2-40B4-BE49-F238E27FC236}">
                  <a16:creationId xmlns:a16="http://schemas.microsoft.com/office/drawing/2014/main" xmlns="" id="{6CF6FA8C-6DA2-E38A-CFB3-FC65036039A0}"/>
                </a:ext>
              </a:extLst>
            </p:cNvPr>
            <p:cNvSpPr>
              <a:spLocks noChangeArrowheads="1"/>
            </p:cNvSpPr>
            <p:nvPr/>
          </p:nvSpPr>
          <p:spPr bwMode="auto">
            <a:xfrm>
              <a:off x="8052712" y="2065179"/>
              <a:ext cx="3706948" cy="4133232"/>
            </a:xfrm>
            <a:custGeom>
              <a:avLst/>
              <a:gdLst>
                <a:gd name="T0" fmla="*/ 5674 w 5675"/>
                <a:gd name="T1" fmla="*/ 0 h 6330"/>
                <a:gd name="T2" fmla="*/ 0 w 5675"/>
                <a:gd name="T3" fmla="*/ 0 h 6330"/>
                <a:gd name="T4" fmla="*/ 0 w 5675"/>
                <a:gd name="T5" fmla="*/ 4766 h 6330"/>
                <a:gd name="T6" fmla="*/ 2837 w 5675"/>
                <a:gd name="T7" fmla="*/ 6329 h 6330"/>
                <a:gd name="T8" fmla="*/ 5674 w 5675"/>
                <a:gd name="T9" fmla="*/ 4766 h 6330"/>
                <a:gd name="T10" fmla="*/ 5674 w 5675"/>
                <a:gd name="T11" fmla="*/ 0 h 6330"/>
              </a:gdLst>
              <a:ahLst/>
              <a:cxnLst>
                <a:cxn ang="0">
                  <a:pos x="T0" y="T1"/>
                </a:cxn>
                <a:cxn ang="0">
                  <a:pos x="T2" y="T3"/>
                </a:cxn>
                <a:cxn ang="0">
                  <a:pos x="T4" y="T5"/>
                </a:cxn>
                <a:cxn ang="0">
                  <a:pos x="T6" y="T7"/>
                </a:cxn>
                <a:cxn ang="0">
                  <a:pos x="T8" y="T9"/>
                </a:cxn>
                <a:cxn ang="0">
                  <a:pos x="T10" y="T11"/>
                </a:cxn>
              </a:cxnLst>
              <a:rect l="0" t="0" r="r" b="b"/>
              <a:pathLst>
                <a:path w="5675" h="6330">
                  <a:moveTo>
                    <a:pt x="5674" y="0"/>
                  </a:moveTo>
                  <a:lnTo>
                    <a:pt x="0" y="0"/>
                  </a:lnTo>
                  <a:lnTo>
                    <a:pt x="0" y="4766"/>
                  </a:lnTo>
                  <a:lnTo>
                    <a:pt x="2837" y="6329"/>
                  </a:lnTo>
                  <a:lnTo>
                    <a:pt x="5674" y="4766"/>
                  </a:lnTo>
                  <a:lnTo>
                    <a:pt x="5674"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b="1" dirty="0">
                <a:solidFill>
                  <a:prstClr val="black"/>
                </a:solidFill>
              </a:endParaRPr>
            </a:p>
          </p:txBody>
        </p:sp>
        <p:sp>
          <p:nvSpPr>
            <p:cNvPr id="23" name="Freeform 11">
              <a:extLst>
                <a:ext uri="{FF2B5EF4-FFF2-40B4-BE49-F238E27FC236}">
                  <a16:creationId xmlns:a16="http://schemas.microsoft.com/office/drawing/2014/main" xmlns="" id="{A1AE64F5-F498-45F6-D6AA-F2FEFBB6797B}"/>
                </a:ext>
              </a:extLst>
            </p:cNvPr>
            <p:cNvSpPr>
              <a:spLocks noChangeArrowheads="1"/>
            </p:cNvSpPr>
            <p:nvPr/>
          </p:nvSpPr>
          <p:spPr bwMode="auto">
            <a:xfrm>
              <a:off x="8052712" y="1270215"/>
              <a:ext cx="3027197" cy="794963"/>
            </a:xfrm>
            <a:custGeom>
              <a:avLst/>
              <a:gdLst>
                <a:gd name="T0" fmla="*/ 0 w 4636"/>
                <a:gd name="T1" fmla="*/ 1217 h 1218"/>
                <a:gd name="T2" fmla="*/ 4635 w 4636"/>
                <a:gd name="T3" fmla="*/ 0 h 1218"/>
                <a:gd name="T4" fmla="*/ 4635 w 4636"/>
                <a:gd name="T5" fmla="*/ 1217 h 1218"/>
                <a:gd name="T6" fmla="*/ 0 w 4636"/>
                <a:gd name="T7" fmla="*/ 1217 h 1218"/>
              </a:gdLst>
              <a:ahLst/>
              <a:cxnLst>
                <a:cxn ang="0">
                  <a:pos x="T0" y="T1"/>
                </a:cxn>
                <a:cxn ang="0">
                  <a:pos x="T2" y="T3"/>
                </a:cxn>
                <a:cxn ang="0">
                  <a:pos x="T4" y="T5"/>
                </a:cxn>
                <a:cxn ang="0">
                  <a:pos x="T6" y="T7"/>
                </a:cxn>
              </a:cxnLst>
              <a:rect l="0" t="0" r="r" b="b"/>
              <a:pathLst>
                <a:path w="4636" h="1218">
                  <a:moveTo>
                    <a:pt x="0" y="1217"/>
                  </a:moveTo>
                  <a:lnTo>
                    <a:pt x="4635" y="0"/>
                  </a:lnTo>
                  <a:lnTo>
                    <a:pt x="4635" y="1217"/>
                  </a:lnTo>
                  <a:lnTo>
                    <a:pt x="0" y="1217"/>
                  </a:ln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b="1" dirty="0">
                <a:solidFill>
                  <a:prstClr val="black"/>
                </a:solidFill>
              </a:endParaRPr>
            </a:p>
          </p:txBody>
        </p:sp>
        <p:sp>
          <p:nvSpPr>
            <p:cNvPr id="24" name="Freeform 12">
              <a:extLst>
                <a:ext uri="{FF2B5EF4-FFF2-40B4-BE49-F238E27FC236}">
                  <a16:creationId xmlns:a16="http://schemas.microsoft.com/office/drawing/2014/main" xmlns="" id="{CD8B154E-651B-BE4A-93FC-080FC36B5F29}"/>
                </a:ext>
              </a:extLst>
            </p:cNvPr>
            <p:cNvSpPr>
              <a:spLocks noChangeArrowheads="1"/>
            </p:cNvSpPr>
            <p:nvPr/>
          </p:nvSpPr>
          <p:spPr bwMode="auto">
            <a:xfrm>
              <a:off x="8870718" y="996585"/>
              <a:ext cx="2209191" cy="855451"/>
            </a:xfrm>
            <a:custGeom>
              <a:avLst/>
              <a:gdLst>
                <a:gd name="T0" fmla="*/ 3381 w 3382"/>
                <a:gd name="T1" fmla="*/ 420 h 1309"/>
                <a:gd name="T2" fmla="*/ 0 w 3382"/>
                <a:gd name="T3" fmla="*/ 0 h 1309"/>
                <a:gd name="T4" fmla="*/ 0 w 3382"/>
                <a:gd name="T5" fmla="*/ 1308 h 1309"/>
                <a:gd name="T6" fmla="*/ 3381 w 3382"/>
                <a:gd name="T7" fmla="*/ 420 h 1309"/>
              </a:gdLst>
              <a:ahLst/>
              <a:cxnLst>
                <a:cxn ang="0">
                  <a:pos x="T0" y="T1"/>
                </a:cxn>
                <a:cxn ang="0">
                  <a:pos x="T2" y="T3"/>
                </a:cxn>
                <a:cxn ang="0">
                  <a:pos x="T4" y="T5"/>
                </a:cxn>
                <a:cxn ang="0">
                  <a:pos x="T6" y="T7"/>
                </a:cxn>
              </a:cxnLst>
              <a:rect l="0" t="0" r="r" b="b"/>
              <a:pathLst>
                <a:path w="3382" h="1309">
                  <a:moveTo>
                    <a:pt x="3381" y="420"/>
                  </a:moveTo>
                  <a:lnTo>
                    <a:pt x="0" y="0"/>
                  </a:lnTo>
                  <a:lnTo>
                    <a:pt x="0" y="1308"/>
                  </a:lnTo>
                  <a:lnTo>
                    <a:pt x="3381" y="42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b="1" dirty="0">
                <a:solidFill>
                  <a:prstClr val="black"/>
                </a:solidFill>
              </a:endParaRPr>
            </a:p>
          </p:txBody>
        </p:sp>
      </p:grpSp>
      <p:grpSp>
        <p:nvGrpSpPr>
          <p:cNvPr id="25" name="Group 7">
            <a:extLst>
              <a:ext uri="{FF2B5EF4-FFF2-40B4-BE49-F238E27FC236}">
                <a16:creationId xmlns:a16="http://schemas.microsoft.com/office/drawing/2014/main" xmlns="" id="{6A3CB0C5-7414-6538-A09E-4209FE927D62}"/>
              </a:ext>
            </a:extLst>
          </p:cNvPr>
          <p:cNvGrpSpPr/>
          <p:nvPr/>
        </p:nvGrpSpPr>
        <p:grpSpPr>
          <a:xfrm>
            <a:off x="6216920" y="1313529"/>
            <a:ext cx="3619656" cy="1497640"/>
            <a:chOff x="8052712" y="996585"/>
            <a:chExt cx="3706948" cy="5201826"/>
          </a:xfrm>
        </p:grpSpPr>
        <p:sp>
          <p:nvSpPr>
            <p:cNvPr id="26" name="Freeform 10">
              <a:extLst>
                <a:ext uri="{FF2B5EF4-FFF2-40B4-BE49-F238E27FC236}">
                  <a16:creationId xmlns:a16="http://schemas.microsoft.com/office/drawing/2014/main" xmlns="" id="{456970AB-0764-F48E-C34D-C4D1C63DA966}"/>
                </a:ext>
              </a:extLst>
            </p:cNvPr>
            <p:cNvSpPr>
              <a:spLocks noChangeArrowheads="1"/>
            </p:cNvSpPr>
            <p:nvPr/>
          </p:nvSpPr>
          <p:spPr bwMode="auto">
            <a:xfrm>
              <a:off x="8052712" y="2065179"/>
              <a:ext cx="3706948" cy="4133232"/>
            </a:xfrm>
            <a:custGeom>
              <a:avLst/>
              <a:gdLst>
                <a:gd name="T0" fmla="*/ 5674 w 5675"/>
                <a:gd name="T1" fmla="*/ 0 h 6330"/>
                <a:gd name="T2" fmla="*/ 0 w 5675"/>
                <a:gd name="T3" fmla="*/ 0 h 6330"/>
                <a:gd name="T4" fmla="*/ 0 w 5675"/>
                <a:gd name="T5" fmla="*/ 4766 h 6330"/>
                <a:gd name="T6" fmla="*/ 2837 w 5675"/>
                <a:gd name="T7" fmla="*/ 6329 h 6330"/>
                <a:gd name="T8" fmla="*/ 5674 w 5675"/>
                <a:gd name="T9" fmla="*/ 4766 h 6330"/>
                <a:gd name="T10" fmla="*/ 5674 w 5675"/>
                <a:gd name="T11" fmla="*/ 0 h 6330"/>
              </a:gdLst>
              <a:ahLst/>
              <a:cxnLst>
                <a:cxn ang="0">
                  <a:pos x="T0" y="T1"/>
                </a:cxn>
                <a:cxn ang="0">
                  <a:pos x="T2" y="T3"/>
                </a:cxn>
                <a:cxn ang="0">
                  <a:pos x="T4" y="T5"/>
                </a:cxn>
                <a:cxn ang="0">
                  <a:pos x="T6" y="T7"/>
                </a:cxn>
                <a:cxn ang="0">
                  <a:pos x="T8" y="T9"/>
                </a:cxn>
                <a:cxn ang="0">
                  <a:pos x="T10" y="T11"/>
                </a:cxn>
              </a:cxnLst>
              <a:rect l="0" t="0" r="r" b="b"/>
              <a:pathLst>
                <a:path w="5675" h="6330">
                  <a:moveTo>
                    <a:pt x="5674" y="0"/>
                  </a:moveTo>
                  <a:lnTo>
                    <a:pt x="0" y="0"/>
                  </a:lnTo>
                  <a:lnTo>
                    <a:pt x="0" y="4766"/>
                  </a:lnTo>
                  <a:lnTo>
                    <a:pt x="2837" y="6329"/>
                  </a:lnTo>
                  <a:lnTo>
                    <a:pt x="5674" y="4766"/>
                  </a:lnTo>
                  <a:lnTo>
                    <a:pt x="5674"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b="1" dirty="0">
                <a:solidFill>
                  <a:prstClr val="black"/>
                </a:solidFill>
              </a:endParaRPr>
            </a:p>
          </p:txBody>
        </p:sp>
        <p:sp>
          <p:nvSpPr>
            <p:cNvPr id="27" name="Freeform 11">
              <a:extLst>
                <a:ext uri="{FF2B5EF4-FFF2-40B4-BE49-F238E27FC236}">
                  <a16:creationId xmlns:a16="http://schemas.microsoft.com/office/drawing/2014/main" xmlns="" id="{768CE340-D0F7-DDBD-2180-BDD869D0B202}"/>
                </a:ext>
              </a:extLst>
            </p:cNvPr>
            <p:cNvSpPr>
              <a:spLocks noChangeArrowheads="1"/>
            </p:cNvSpPr>
            <p:nvPr/>
          </p:nvSpPr>
          <p:spPr bwMode="auto">
            <a:xfrm>
              <a:off x="8052712" y="1270215"/>
              <a:ext cx="3027197" cy="794963"/>
            </a:xfrm>
            <a:custGeom>
              <a:avLst/>
              <a:gdLst>
                <a:gd name="T0" fmla="*/ 0 w 4636"/>
                <a:gd name="T1" fmla="*/ 1217 h 1218"/>
                <a:gd name="T2" fmla="*/ 4635 w 4636"/>
                <a:gd name="T3" fmla="*/ 0 h 1218"/>
                <a:gd name="T4" fmla="*/ 4635 w 4636"/>
                <a:gd name="T5" fmla="*/ 1217 h 1218"/>
                <a:gd name="T6" fmla="*/ 0 w 4636"/>
                <a:gd name="T7" fmla="*/ 1217 h 1218"/>
              </a:gdLst>
              <a:ahLst/>
              <a:cxnLst>
                <a:cxn ang="0">
                  <a:pos x="T0" y="T1"/>
                </a:cxn>
                <a:cxn ang="0">
                  <a:pos x="T2" y="T3"/>
                </a:cxn>
                <a:cxn ang="0">
                  <a:pos x="T4" y="T5"/>
                </a:cxn>
                <a:cxn ang="0">
                  <a:pos x="T6" y="T7"/>
                </a:cxn>
              </a:cxnLst>
              <a:rect l="0" t="0" r="r" b="b"/>
              <a:pathLst>
                <a:path w="4636" h="1218">
                  <a:moveTo>
                    <a:pt x="0" y="1217"/>
                  </a:moveTo>
                  <a:lnTo>
                    <a:pt x="4635" y="0"/>
                  </a:lnTo>
                  <a:lnTo>
                    <a:pt x="4635" y="1217"/>
                  </a:lnTo>
                  <a:lnTo>
                    <a:pt x="0" y="121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b="1" dirty="0">
                <a:solidFill>
                  <a:prstClr val="black"/>
                </a:solidFill>
              </a:endParaRPr>
            </a:p>
          </p:txBody>
        </p:sp>
        <p:sp>
          <p:nvSpPr>
            <p:cNvPr id="28" name="Freeform 12">
              <a:extLst>
                <a:ext uri="{FF2B5EF4-FFF2-40B4-BE49-F238E27FC236}">
                  <a16:creationId xmlns:a16="http://schemas.microsoft.com/office/drawing/2014/main" xmlns="" id="{54BC24B3-C5EF-976F-9B17-61BF3CA7A383}"/>
                </a:ext>
              </a:extLst>
            </p:cNvPr>
            <p:cNvSpPr>
              <a:spLocks noChangeArrowheads="1"/>
            </p:cNvSpPr>
            <p:nvPr/>
          </p:nvSpPr>
          <p:spPr bwMode="auto">
            <a:xfrm>
              <a:off x="8870718" y="996585"/>
              <a:ext cx="2209191" cy="855451"/>
            </a:xfrm>
            <a:custGeom>
              <a:avLst/>
              <a:gdLst>
                <a:gd name="T0" fmla="*/ 3381 w 3382"/>
                <a:gd name="T1" fmla="*/ 420 h 1309"/>
                <a:gd name="T2" fmla="*/ 0 w 3382"/>
                <a:gd name="T3" fmla="*/ 0 h 1309"/>
                <a:gd name="T4" fmla="*/ 0 w 3382"/>
                <a:gd name="T5" fmla="*/ 1308 h 1309"/>
                <a:gd name="T6" fmla="*/ 3381 w 3382"/>
                <a:gd name="T7" fmla="*/ 420 h 1309"/>
              </a:gdLst>
              <a:ahLst/>
              <a:cxnLst>
                <a:cxn ang="0">
                  <a:pos x="T0" y="T1"/>
                </a:cxn>
                <a:cxn ang="0">
                  <a:pos x="T2" y="T3"/>
                </a:cxn>
                <a:cxn ang="0">
                  <a:pos x="T4" y="T5"/>
                </a:cxn>
                <a:cxn ang="0">
                  <a:pos x="T6" y="T7"/>
                </a:cxn>
              </a:cxnLst>
              <a:rect l="0" t="0" r="r" b="b"/>
              <a:pathLst>
                <a:path w="3382" h="1309">
                  <a:moveTo>
                    <a:pt x="3381" y="420"/>
                  </a:moveTo>
                  <a:lnTo>
                    <a:pt x="0" y="0"/>
                  </a:lnTo>
                  <a:lnTo>
                    <a:pt x="0" y="1308"/>
                  </a:lnTo>
                  <a:lnTo>
                    <a:pt x="3381" y="42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b="1" dirty="0">
                <a:solidFill>
                  <a:prstClr val="black"/>
                </a:solidFill>
              </a:endParaRPr>
            </a:p>
          </p:txBody>
        </p:sp>
      </p:grpSp>
      <p:sp>
        <p:nvSpPr>
          <p:cNvPr id="37" name="TextBox 19">
            <a:extLst>
              <a:ext uri="{FF2B5EF4-FFF2-40B4-BE49-F238E27FC236}">
                <a16:creationId xmlns:a16="http://schemas.microsoft.com/office/drawing/2014/main" xmlns="" id="{79504844-D3F7-5DF5-CA9C-6BC9876E7E0F}"/>
              </a:ext>
            </a:extLst>
          </p:cNvPr>
          <p:cNvSpPr txBox="1"/>
          <p:nvPr/>
        </p:nvSpPr>
        <p:spPr>
          <a:xfrm>
            <a:off x="986472" y="1876920"/>
            <a:ext cx="3608726" cy="369332"/>
          </a:xfrm>
          <a:prstGeom prst="rect">
            <a:avLst/>
          </a:prstGeom>
          <a:noFill/>
        </p:spPr>
        <p:txBody>
          <a:bodyPr wrap="square" rtlCol="0" anchor="b" anchorCtr="0">
            <a:spAutoFit/>
          </a:bodyPr>
          <a:lstStyle/>
          <a:p>
            <a:pPr algn="ctr" defTabSz="609585"/>
            <a:r>
              <a:rPr lang="es-CL" b="1" dirty="0">
                <a:solidFill>
                  <a:prstClr val="white"/>
                </a:solidFill>
                <a:ea typeface="Open Sans Light" panose="020B0306030504020204" pitchFamily="34" charset="0"/>
                <a:cs typeface="Open Sans Light" panose="020B0306030504020204" pitchFamily="34" charset="0"/>
              </a:rPr>
              <a:t>Planta de Profesionales</a:t>
            </a:r>
          </a:p>
        </p:txBody>
      </p:sp>
      <p:sp>
        <p:nvSpPr>
          <p:cNvPr id="38" name="TextBox 19">
            <a:extLst>
              <a:ext uri="{FF2B5EF4-FFF2-40B4-BE49-F238E27FC236}">
                <a16:creationId xmlns:a16="http://schemas.microsoft.com/office/drawing/2014/main" xmlns="" id="{BB12B685-B272-DAE0-4673-E60B7EFCBDEF}"/>
              </a:ext>
            </a:extLst>
          </p:cNvPr>
          <p:cNvSpPr txBox="1"/>
          <p:nvPr/>
        </p:nvSpPr>
        <p:spPr>
          <a:xfrm>
            <a:off x="6046986" y="1881613"/>
            <a:ext cx="3608726" cy="369332"/>
          </a:xfrm>
          <a:prstGeom prst="rect">
            <a:avLst/>
          </a:prstGeom>
          <a:noFill/>
        </p:spPr>
        <p:txBody>
          <a:bodyPr wrap="square" rtlCol="0" anchor="b" anchorCtr="0">
            <a:spAutoFit/>
          </a:bodyPr>
          <a:lstStyle/>
          <a:p>
            <a:pPr algn="ctr" defTabSz="609585"/>
            <a:r>
              <a:rPr lang="es-CL" b="1" dirty="0">
                <a:solidFill>
                  <a:prstClr val="white"/>
                </a:solidFill>
                <a:ea typeface="Open Sans Light" panose="020B0306030504020204" pitchFamily="34" charset="0"/>
                <a:cs typeface="Open Sans Light" panose="020B0306030504020204" pitchFamily="34" charset="0"/>
              </a:rPr>
              <a:t>Planta de Técnicos</a:t>
            </a:r>
          </a:p>
        </p:txBody>
      </p:sp>
      <p:sp>
        <p:nvSpPr>
          <p:cNvPr id="41" name="CuadroTexto 40">
            <a:extLst>
              <a:ext uri="{FF2B5EF4-FFF2-40B4-BE49-F238E27FC236}">
                <a16:creationId xmlns:a16="http://schemas.microsoft.com/office/drawing/2014/main" xmlns="" id="{DBEBC2D9-D739-CCF9-D41A-564513B7EC2D}"/>
              </a:ext>
            </a:extLst>
          </p:cNvPr>
          <p:cNvSpPr txBox="1"/>
          <p:nvPr/>
        </p:nvSpPr>
        <p:spPr>
          <a:xfrm>
            <a:off x="536154" y="3123177"/>
            <a:ext cx="4691372" cy="1384995"/>
          </a:xfrm>
          <a:prstGeom prst="rect">
            <a:avLst/>
          </a:prstGeom>
          <a:noFill/>
        </p:spPr>
        <p:txBody>
          <a:bodyPr wrap="square">
            <a:spAutoFit/>
          </a:bodyPr>
          <a:lstStyle/>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2.027</a:t>
            </a:r>
            <a:r>
              <a:rPr lang="es-ES" sz="1400" dirty="0">
                <a:solidFill>
                  <a:schemeClr val="accent1">
                    <a:lumMod val="50000"/>
                  </a:schemeClr>
                </a:solidFill>
                <a:ea typeface="Times New Roman" panose="02020603050405020304" pitchFamily="18" charset="0"/>
                <a:cs typeface="Arial" panose="020B0604020202020204" pitchFamily="34" charset="0"/>
              </a:rPr>
              <a:t> nuevos cargos titulares.</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5.407</a:t>
            </a:r>
            <a:r>
              <a:rPr lang="es-ES" sz="1400" dirty="0">
                <a:solidFill>
                  <a:schemeClr val="accent1">
                    <a:lumMod val="50000"/>
                  </a:schemeClr>
                </a:solidFill>
                <a:ea typeface="Times New Roman" panose="02020603050405020304" pitchFamily="18" charset="0"/>
                <a:cs typeface="Arial" panose="020B0604020202020204" pitchFamily="34" charset="0"/>
              </a:rPr>
              <a:t> titulares con aumento de grado.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1.065</a:t>
            </a:r>
            <a:r>
              <a:rPr lang="es-ES" sz="1400" dirty="0">
                <a:solidFill>
                  <a:schemeClr val="accent1">
                    <a:lumMod val="50000"/>
                  </a:schemeClr>
                </a:solidFill>
                <a:ea typeface="Times New Roman" panose="02020603050405020304" pitchFamily="18" charset="0"/>
                <a:cs typeface="Arial" panose="020B0604020202020204" pitchFamily="34" charset="0"/>
              </a:rPr>
              <a:t> contratas traspasados en igual grado.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1.081</a:t>
            </a:r>
            <a:r>
              <a:rPr lang="es-ES" sz="1400" dirty="0">
                <a:solidFill>
                  <a:schemeClr val="accent1">
                    <a:lumMod val="50000"/>
                  </a:schemeClr>
                </a:solidFill>
                <a:ea typeface="Times New Roman" panose="02020603050405020304" pitchFamily="18" charset="0"/>
                <a:cs typeface="Arial" panose="020B0604020202020204" pitchFamily="34" charset="0"/>
              </a:rPr>
              <a:t> ingresos por concurso interno.</a:t>
            </a:r>
          </a:p>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20</a:t>
            </a:r>
            <a:r>
              <a:rPr lang="es-ES" sz="1400" dirty="0">
                <a:solidFill>
                  <a:schemeClr val="accent1">
                    <a:lumMod val="50000"/>
                  </a:schemeClr>
                </a:solidFill>
                <a:ea typeface="Times New Roman" panose="02020603050405020304" pitchFamily="18" charset="0"/>
                <a:cs typeface="Arial" panose="020B0604020202020204" pitchFamily="34" charset="0"/>
              </a:rPr>
              <a:t> funcionarios contrata adecuados a grado de inicio.</a:t>
            </a:r>
          </a:p>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3.205</a:t>
            </a:r>
            <a:r>
              <a:rPr lang="es-ES" sz="1400" dirty="0">
                <a:solidFill>
                  <a:schemeClr val="accent1">
                    <a:lumMod val="50000"/>
                  </a:schemeClr>
                </a:solidFill>
                <a:ea typeface="Times New Roman" panose="02020603050405020304" pitchFamily="18" charset="0"/>
                <a:cs typeface="Arial" panose="020B0604020202020204" pitchFamily="34" charset="0"/>
              </a:rPr>
              <a:t> cargos vacantes para concurso de ingreso.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p:txBody>
      </p:sp>
      <p:sp>
        <p:nvSpPr>
          <p:cNvPr id="42" name="Rectángulo 41">
            <a:extLst>
              <a:ext uri="{FF2B5EF4-FFF2-40B4-BE49-F238E27FC236}">
                <a16:creationId xmlns:a16="http://schemas.microsoft.com/office/drawing/2014/main" xmlns="" id="{E77A54A2-96A9-F2AC-B7B1-C1ADFCBA349B}"/>
              </a:ext>
            </a:extLst>
          </p:cNvPr>
          <p:cNvSpPr/>
          <p:nvPr/>
        </p:nvSpPr>
        <p:spPr>
          <a:xfrm>
            <a:off x="557955" y="4813621"/>
            <a:ext cx="4691372" cy="1846659"/>
          </a:xfrm>
          <a:prstGeom prst="rect">
            <a:avLst/>
          </a:prstGeom>
          <a:noFill/>
          <a:ln w="12700">
            <a:solidFill>
              <a:schemeClr val="tx1"/>
            </a:solidFill>
          </a:ln>
          <a:effectLst/>
          <a:scene3d>
            <a:camera prst="orthographicFront">
              <a:rot lat="0" lon="0" rev="0"/>
            </a:camera>
            <a:lightRig rig="contrasting" dir="t">
              <a:rot lat="0" lon="0" rev="1500000"/>
            </a:lightRig>
          </a:scene3d>
          <a:sp3d prstMaterial="metal">
            <a:bevelT w="88900" h="88900"/>
          </a:sp3d>
        </p:spPr>
        <p:txBody>
          <a:bodyPr wrap="square" lIns="121920" tIns="60960" rIns="121920" bIns="60960">
            <a:spAutoFit/>
          </a:bodyPr>
          <a:lstStyle/>
          <a:p>
            <a:pPr defTabSz="609585"/>
            <a:r>
              <a:rPr lang="es-ES" sz="1400" dirty="0">
                <a:ln w="0"/>
                <a:solidFill>
                  <a:schemeClr val="accent1">
                    <a:lumMod val="50000"/>
                  </a:schemeClr>
                </a:solidFill>
                <a:ea typeface="Yu Gothic" panose="020B0400000000000000" pitchFamily="34" charset="-128"/>
                <a:cs typeface="Calibri" panose="020F0502020204030204" pitchFamily="34" charset="0"/>
              </a:rPr>
              <a:t>En abril de 2017, se proyectó que 4.329 profesionales titulares tuvieran mejoramiento de grado al término del encasillamiento, pero </a:t>
            </a:r>
            <a:r>
              <a:rPr lang="es-ES" sz="1400" b="1" dirty="0">
                <a:ln w="0"/>
                <a:solidFill>
                  <a:schemeClr val="accent1">
                    <a:lumMod val="50000"/>
                  </a:schemeClr>
                </a:solidFill>
                <a:ea typeface="Yu Gothic" panose="020B0400000000000000" pitchFamily="34" charset="-128"/>
                <a:cs typeface="Calibri" panose="020F0502020204030204" pitchFamily="34" charset="0"/>
              </a:rPr>
              <a:t>la movilidad alcanzó a 5.407 titulares, con pagos retroactivos por </a:t>
            </a:r>
            <a:r>
              <a:rPr lang="es-ES" sz="1400" b="1" dirty="0" smtClean="0">
                <a:ln w="0"/>
                <a:solidFill>
                  <a:schemeClr val="accent1">
                    <a:lumMod val="50000"/>
                  </a:schemeClr>
                </a:solidFill>
                <a:ea typeface="Yu Gothic" panose="020B0400000000000000" pitchFamily="34" charset="-128"/>
                <a:cs typeface="Calibri" panose="020F0502020204030204" pitchFamily="34" charset="0"/>
              </a:rPr>
              <a:t>MM$24.552</a:t>
            </a:r>
            <a:endParaRPr lang="es-ES" sz="1400" b="1" dirty="0">
              <a:ln w="0"/>
              <a:solidFill>
                <a:schemeClr val="accent1">
                  <a:lumMod val="50000"/>
                </a:schemeClr>
              </a:solidFill>
              <a:ea typeface="Yu Gothic" panose="020B0400000000000000" pitchFamily="34" charset="-128"/>
              <a:cs typeface="Calibri" panose="020F0502020204030204" pitchFamily="34" charset="0"/>
            </a:endParaRPr>
          </a:p>
          <a:p>
            <a:pPr defTabSz="609585"/>
            <a:endParaRPr lang="es-ES" sz="1400" dirty="0">
              <a:ln w="0"/>
              <a:solidFill>
                <a:schemeClr val="accent1">
                  <a:lumMod val="50000"/>
                </a:schemeClr>
              </a:solidFill>
              <a:ea typeface="Yu Gothic" panose="020B0400000000000000" pitchFamily="34" charset="-128"/>
              <a:cs typeface="Calibri" panose="020F0502020204030204" pitchFamily="34" charset="0"/>
            </a:endParaRPr>
          </a:p>
          <a:p>
            <a:pPr defTabSz="609585"/>
            <a:r>
              <a:rPr lang="es-ES" sz="1400" dirty="0">
                <a:ln w="0"/>
                <a:solidFill>
                  <a:schemeClr val="accent1">
                    <a:lumMod val="50000"/>
                  </a:schemeClr>
                </a:solidFill>
                <a:ea typeface="Yu Gothic" panose="020B0400000000000000" pitchFamily="34" charset="-128"/>
                <a:cs typeface="Calibri" panose="020F0502020204030204" pitchFamily="34" charset="0"/>
              </a:rPr>
              <a:t>De los titulares encasillados que aumentaron de grado, más de un 75% aumentó 1 </a:t>
            </a:r>
            <a:r>
              <a:rPr lang="es-ES" sz="1400" dirty="0" err="1">
                <a:ln w="0"/>
                <a:solidFill>
                  <a:schemeClr val="accent1">
                    <a:lumMod val="50000"/>
                  </a:schemeClr>
                </a:solidFill>
                <a:ea typeface="Yu Gothic" panose="020B0400000000000000" pitchFamily="34" charset="-128"/>
                <a:cs typeface="Calibri" panose="020F0502020204030204" pitchFamily="34" charset="0"/>
              </a:rPr>
              <a:t>ó</a:t>
            </a:r>
            <a:r>
              <a:rPr lang="es-ES" sz="1400" dirty="0">
                <a:ln w="0"/>
                <a:solidFill>
                  <a:schemeClr val="accent1">
                    <a:lumMod val="50000"/>
                  </a:schemeClr>
                </a:solidFill>
                <a:ea typeface="Yu Gothic" panose="020B0400000000000000" pitchFamily="34" charset="-128"/>
                <a:cs typeface="Calibri" panose="020F0502020204030204" pitchFamily="34" charset="0"/>
              </a:rPr>
              <a:t> 2 grados</a:t>
            </a:r>
          </a:p>
          <a:p>
            <a:pPr defTabSz="609585"/>
            <a:r>
              <a:rPr lang="es-ES" sz="1400" dirty="0">
                <a:ln w="0"/>
                <a:solidFill>
                  <a:schemeClr val="accent1">
                    <a:lumMod val="50000"/>
                  </a:schemeClr>
                </a:solidFill>
                <a:ea typeface="Yu Gothic" panose="020B0400000000000000" pitchFamily="34" charset="-128"/>
                <a:cs typeface="Calibri" panose="020F0502020204030204" pitchFamily="34" charset="0"/>
              </a:rPr>
              <a:t>22,5% aumentó entre 3 y 7 grados</a:t>
            </a:r>
          </a:p>
        </p:txBody>
      </p:sp>
      <p:sp>
        <p:nvSpPr>
          <p:cNvPr id="43" name="CuadroTexto 42">
            <a:extLst>
              <a:ext uri="{FF2B5EF4-FFF2-40B4-BE49-F238E27FC236}">
                <a16:creationId xmlns:a16="http://schemas.microsoft.com/office/drawing/2014/main" xmlns="" id="{C9700843-FB34-2F52-3F6C-B2029D617ADE}"/>
              </a:ext>
            </a:extLst>
          </p:cNvPr>
          <p:cNvSpPr txBox="1"/>
          <p:nvPr/>
        </p:nvSpPr>
        <p:spPr>
          <a:xfrm>
            <a:off x="5901600" y="3086585"/>
            <a:ext cx="4691372" cy="1384995"/>
          </a:xfrm>
          <a:prstGeom prst="rect">
            <a:avLst/>
          </a:prstGeom>
          <a:noFill/>
        </p:spPr>
        <p:txBody>
          <a:bodyPr wrap="square">
            <a:spAutoFit/>
          </a:bodyPr>
          <a:lstStyle/>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3.699</a:t>
            </a:r>
            <a:r>
              <a:rPr lang="es-ES" sz="1400" dirty="0">
                <a:solidFill>
                  <a:schemeClr val="accent1">
                    <a:lumMod val="50000"/>
                  </a:schemeClr>
                </a:solidFill>
                <a:ea typeface="Times New Roman" panose="02020603050405020304" pitchFamily="18" charset="0"/>
                <a:cs typeface="Arial" panose="020B0604020202020204" pitchFamily="34" charset="0"/>
              </a:rPr>
              <a:t> nuevos cargos titulares.</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14.524</a:t>
            </a:r>
            <a:r>
              <a:rPr lang="es-ES" sz="1400" dirty="0">
                <a:solidFill>
                  <a:schemeClr val="accent1">
                    <a:lumMod val="50000"/>
                  </a:schemeClr>
                </a:solidFill>
                <a:ea typeface="Times New Roman" panose="02020603050405020304" pitchFamily="18" charset="0"/>
                <a:cs typeface="Arial" panose="020B0604020202020204" pitchFamily="34" charset="0"/>
              </a:rPr>
              <a:t> titulares con aumento de grado.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3.188</a:t>
            </a:r>
            <a:r>
              <a:rPr lang="es-ES" sz="1400" dirty="0">
                <a:solidFill>
                  <a:schemeClr val="accent1">
                    <a:lumMod val="50000"/>
                  </a:schemeClr>
                </a:solidFill>
                <a:ea typeface="Times New Roman" panose="02020603050405020304" pitchFamily="18" charset="0"/>
                <a:cs typeface="Arial" panose="020B0604020202020204" pitchFamily="34" charset="0"/>
              </a:rPr>
              <a:t> contratas traspasados en igual grado.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3.050</a:t>
            </a:r>
            <a:r>
              <a:rPr lang="es-ES" sz="1400" dirty="0">
                <a:solidFill>
                  <a:schemeClr val="accent1">
                    <a:lumMod val="50000"/>
                  </a:schemeClr>
                </a:solidFill>
                <a:ea typeface="Times New Roman" panose="02020603050405020304" pitchFamily="18" charset="0"/>
                <a:cs typeface="Arial" panose="020B0604020202020204" pitchFamily="34" charset="0"/>
              </a:rPr>
              <a:t> ingresos por concurso interno.</a:t>
            </a:r>
          </a:p>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14.491</a:t>
            </a:r>
            <a:r>
              <a:rPr lang="es-ES" sz="1400" dirty="0">
                <a:solidFill>
                  <a:schemeClr val="accent1">
                    <a:lumMod val="50000"/>
                  </a:schemeClr>
                </a:solidFill>
                <a:ea typeface="Times New Roman" panose="02020603050405020304" pitchFamily="18" charset="0"/>
                <a:cs typeface="Arial" panose="020B0604020202020204" pitchFamily="34" charset="0"/>
              </a:rPr>
              <a:t> funcionarios contrata adecuados a grado de inicio.</a:t>
            </a:r>
          </a:p>
          <a:p>
            <a:pPr marL="234945" indent="-234945" algn="just"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2.546</a:t>
            </a:r>
            <a:r>
              <a:rPr lang="es-ES" sz="1400" dirty="0">
                <a:solidFill>
                  <a:schemeClr val="accent1">
                    <a:lumMod val="50000"/>
                  </a:schemeClr>
                </a:solidFill>
                <a:ea typeface="Times New Roman" panose="02020603050405020304" pitchFamily="18" charset="0"/>
                <a:cs typeface="Arial" panose="020B0604020202020204" pitchFamily="34" charset="0"/>
              </a:rPr>
              <a:t> cargos vacantes para concurso de ingreso.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p:txBody>
      </p:sp>
      <p:sp>
        <p:nvSpPr>
          <p:cNvPr id="46" name="Rectángulo 45">
            <a:extLst>
              <a:ext uri="{FF2B5EF4-FFF2-40B4-BE49-F238E27FC236}">
                <a16:creationId xmlns:a16="http://schemas.microsoft.com/office/drawing/2014/main" xmlns="" id="{346A4619-3A4E-944A-4BF9-509A1E629CB8}"/>
              </a:ext>
            </a:extLst>
          </p:cNvPr>
          <p:cNvSpPr/>
          <p:nvPr/>
        </p:nvSpPr>
        <p:spPr>
          <a:xfrm>
            <a:off x="5901600" y="4818440"/>
            <a:ext cx="4691372" cy="1846659"/>
          </a:xfrm>
          <a:prstGeom prst="rect">
            <a:avLst/>
          </a:prstGeom>
          <a:noFill/>
          <a:ln w="12700">
            <a:solidFill>
              <a:schemeClr val="tx1"/>
            </a:solidFill>
          </a:ln>
          <a:effectLst/>
          <a:scene3d>
            <a:camera prst="orthographicFront">
              <a:rot lat="0" lon="0" rev="0"/>
            </a:camera>
            <a:lightRig rig="contrasting" dir="t">
              <a:rot lat="0" lon="0" rev="1500000"/>
            </a:lightRig>
          </a:scene3d>
          <a:sp3d prstMaterial="metal">
            <a:bevelT w="88900" h="88900"/>
          </a:sp3d>
        </p:spPr>
        <p:txBody>
          <a:bodyPr wrap="square" lIns="121920" tIns="60960" rIns="121920" bIns="60960">
            <a:spAutoFit/>
          </a:bodyPr>
          <a:lstStyle/>
          <a:p>
            <a:pPr defTabSz="609585"/>
            <a:r>
              <a:rPr lang="es-ES" sz="1400" dirty="0">
                <a:ln w="0"/>
                <a:solidFill>
                  <a:schemeClr val="accent1">
                    <a:lumMod val="50000"/>
                  </a:schemeClr>
                </a:solidFill>
                <a:ea typeface="Yu Gothic" panose="020B0400000000000000" pitchFamily="34" charset="-128"/>
                <a:cs typeface="Calibri" panose="020F0502020204030204" pitchFamily="34" charset="0"/>
              </a:rPr>
              <a:t>En abril de 2017, se proyectó que 15.426 técnicos titulares tuvieran mejoramiento de grado al término del encasillamiento, </a:t>
            </a:r>
            <a:r>
              <a:rPr lang="es-ES" sz="1400" b="1" dirty="0">
                <a:ln w="0"/>
                <a:solidFill>
                  <a:schemeClr val="accent1">
                    <a:lumMod val="50000"/>
                  </a:schemeClr>
                </a:solidFill>
                <a:ea typeface="Yu Gothic" panose="020B0400000000000000" pitchFamily="34" charset="-128"/>
                <a:cs typeface="Calibri" panose="020F0502020204030204" pitchFamily="34" charset="0"/>
              </a:rPr>
              <a:t>pero la movilidad alcanzó a 14.524 </a:t>
            </a:r>
            <a:r>
              <a:rPr lang="es-ES" sz="1400" b="1" dirty="0" smtClean="0">
                <a:ln w="0"/>
                <a:solidFill>
                  <a:schemeClr val="accent1">
                    <a:lumMod val="50000"/>
                  </a:schemeClr>
                </a:solidFill>
                <a:ea typeface="Yu Gothic" panose="020B0400000000000000" pitchFamily="34" charset="-128"/>
                <a:cs typeface="Calibri" panose="020F0502020204030204" pitchFamily="34" charset="0"/>
              </a:rPr>
              <a:t>titulares, </a:t>
            </a:r>
            <a:r>
              <a:rPr lang="es-ES" sz="1400" b="1" dirty="0">
                <a:ln w="0"/>
                <a:solidFill>
                  <a:schemeClr val="accent1">
                    <a:lumMod val="50000"/>
                  </a:schemeClr>
                </a:solidFill>
                <a:ea typeface="Yu Gothic" panose="020B0400000000000000" pitchFamily="34" charset="-128"/>
                <a:cs typeface="Calibri" panose="020F0502020204030204" pitchFamily="34" charset="0"/>
              </a:rPr>
              <a:t>con pagos </a:t>
            </a:r>
            <a:r>
              <a:rPr lang="es-ES" sz="1400" b="1" dirty="0" smtClean="0">
                <a:ln w="0"/>
                <a:solidFill>
                  <a:schemeClr val="accent1">
                    <a:lumMod val="50000"/>
                  </a:schemeClr>
                </a:solidFill>
                <a:ea typeface="Yu Gothic" panose="020B0400000000000000" pitchFamily="34" charset="-128"/>
                <a:cs typeface="Calibri" panose="020F0502020204030204" pitchFamily="34" charset="0"/>
              </a:rPr>
              <a:t>retroactivos 12</a:t>
            </a:r>
            <a:r>
              <a:rPr lang="es-ES" sz="1400" b="1" dirty="0">
                <a:ln w="0"/>
                <a:solidFill>
                  <a:schemeClr val="accent1">
                    <a:lumMod val="50000"/>
                  </a:schemeClr>
                </a:solidFill>
                <a:ea typeface="Yu Gothic" panose="020B0400000000000000" pitchFamily="34" charset="-128"/>
                <a:cs typeface="Calibri" panose="020F0502020204030204" pitchFamily="34" charset="0"/>
              </a:rPr>
              <a:t>% </a:t>
            </a:r>
            <a:r>
              <a:rPr lang="es-ES" sz="1400" b="1" dirty="0" smtClean="0">
                <a:ln w="0"/>
                <a:solidFill>
                  <a:schemeClr val="accent1">
                    <a:lumMod val="50000"/>
                  </a:schemeClr>
                </a:solidFill>
                <a:ea typeface="Yu Gothic" panose="020B0400000000000000" pitchFamily="34" charset="-128"/>
                <a:cs typeface="Calibri" panose="020F0502020204030204" pitchFamily="34" charset="0"/>
              </a:rPr>
              <a:t>por MM$34.285</a:t>
            </a:r>
            <a:endParaRPr lang="es-ES" sz="1400" b="1" dirty="0">
              <a:ln w="0"/>
              <a:solidFill>
                <a:schemeClr val="accent1">
                  <a:lumMod val="50000"/>
                </a:schemeClr>
              </a:solidFill>
              <a:ea typeface="Yu Gothic" panose="020B0400000000000000" pitchFamily="34" charset="-128"/>
              <a:cs typeface="Calibri" panose="020F0502020204030204" pitchFamily="34" charset="0"/>
            </a:endParaRPr>
          </a:p>
          <a:p>
            <a:pPr defTabSz="609585"/>
            <a:endParaRPr lang="es-ES" sz="1400" dirty="0">
              <a:ln w="0"/>
              <a:solidFill>
                <a:schemeClr val="accent1">
                  <a:lumMod val="50000"/>
                </a:schemeClr>
              </a:solidFill>
              <a:ea typeface="Yu Gothic" panose="020B0400000000000000" pitchFamily="34" charset="-128"/>
              <a:cs typeface="Calibri" panose="020F0502020204030204" pitchFamily="34" charset="0"/>
            </a:endParaRPr>
          </a:p>
          <a:p>
            <a:pPr defTabSz="609585"/>
            <a:r>
              <a:rPr lang="es-ES" sz="1400" dirty="0">
                <a:ln w="0"/>
                <a:solidFill>
                  <a:schemeClr val="accent1">
                    <a:lumMod val="50000"/>
                  </a:schemeClr>
                </a:solidFill>
                <a:ea typeface="Yu Gothic" panose="020B0400000000000000" pitchFamily="34" charset="-128"/>
                <a:cs typeface="Calibri" panose="020F0502020204030204" pitchFamily="34" charset="0"/>
              </a:rPr>
              <a:t>De los titulares encasillados que aumentaron de grado, más de un 75% aumentó 3 o 4 grados</a:t>
            </a:r>
          </a:p>
          <a:p>
            <a:pPr defTabSz="609585"/>
            <a:endParaRPr lang="es-ES" sz="1400" dirty="0">
              <a:ln w="0"/>
              <a:solidFill>
                <a:prstClr val="black"/>
              </a:solidFill>
              <a:ea typeface="Yu Gothic" panose="020B0400000000000000" pitchFamily="34" charset="-128"/>
              <a:cs typeface="Calibri" panose="020F0502020204030204" pitchFamily="34" charset="0"/>
            </a:endParaRPr>
          </a:p>
        </p:txBody>
      </p:sp>
      <p:sp>
        <p:nvSpPr>
          <p:cNvPr id="63" name="Título 1">
            <a:extLst>
              <a:ext uri="{FF2B5EF4-FFF2-40B4-BE49-F238E27FC236}">
                <a16:creationId xmlns:a16="http://schemas.microsoft.com/office/drawing/2014/main" xmlns="" id="{58565211-837D-494A-1A80-B2E4BCFEAAE5}"/>
              </a:ext>
            </a:extLst>
          </p:cNvPr>
          <p:cNvSpPr>
            <a:spLocks noGrp="1"/>
          </p:cNvSpPr>
          <p:nvPr>
            <p:ph type="title"/>
          </p:nvPr>
        </p:nvSpPr>
        <p:spPr>
          <a:xfrm>
            <a:off x="679132" y="499366"/>
            <a:ext cx="10832253" cy="646049"/>
          </a:xfrm>
        </p:spPr>
        <p:txBody>
          <a:bodyPr>
            <a:normAutofit fontScale="90000"/>
          </a:bodyPr>
          <a:lstStyle/>
          <a:p>
            <a:r>
              <a:rPr lang="es-MX" dirty="0" smtClean="0">
                <a:latin typeface="+mn-lt"/>
                <a:ea typeface="Yu Gothic" panose="020B0400000000000000" pitchFamily="34" charset="-128"/>
              </a:rPr>
              <a:t>Impacto Encasillamiento Ley N°20.972:</a:t>
            </a:r>
            <a:endParaRPr lang="es-CL" dirty="0">
              <a:latin typeface="+mn-lt"/>
            </a:endParaRPr>
          </a:p>
        </p:txBody>
      </p:sp>
    </p:spTree>
    <p:extLst>
      <p:ext uri="{BB962C8B-B14F-4D97-AF65-F5344CB8AC3E}">
        <p14:creationId xmlns:p14="http://schemas.microsoft.com/office/powerpoint/2010/main" val="83790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11">
            <a:extLst>
              <a:ext uri="{FF2B5EF4-FFF2-40B4-BE49-F238E27FC236}">
                <a16:creationId xmlns:a16="http://schemas.microsoft.com/office/drawing/2014/main" xmlns="" id="{B26166BE-24C4-FDD3-CED5-A7BFC26B059A}"/>
              </a:ext>
            </a:extLst>
          </p:cNvPr>
          <p:cNvGrpSpPr/>
          <p:nvPr/>
        </p:nvGrpSpPr>
        <p:grpSpPr>
          <a:xfrm>
            <a:off x="962334" y="1248152"/>
            <a:ext cx="3089551" cy="1497640"/>
            <a:chOff x="8052712" y="996585"/>
            <a:chExt cx="3706948" cy="5201826"/>
          </a:xfrm>
        </p:grpSpPr>
        <p:sp>
          <p:nvSpPr>
            <p:cNvPr id="50" name="Freeform 10">
              <a:extLst>
                <a:ext uri="{FF2B5EF4-FFF2-40B4-BE49-F238E27FC236}">
                  <a16:creationId xmlns:a16="http://schemas.microsoft.com/office/drawing/2014/main" xmlns="" id="{A2AE9C07-B4DA-E2C4-A013-EC7FCC591433}"/>
                </a:ext>
              </a:extLst>
            </p:cNvPr>
            <p:cNvSpPr>
              <a:spLocks noChangeArrowheads="1"/>
            </p:cNvSpPr>
            <p:nvPr/>
          </p:nvSpPr>
          <p:spPr bwMode="auto">
            <a:xfrm>
              <a:off x="8052712" y="2065179"/>
              <a:ext cx="3706948" cy="4133232"/>
            </a:xfrm>
            <a:custGeom>
              <a:avLst/>
              <a:gdLst>
                <a:gd name="T0" fmla="*/ 5674 w 5675"/>
                <a:gd name="T1" fmla="*/ 0 h 6330"/>
                <a:gd name="T2" fmla="*/ 0 w 5675"/>
                <a:gd name="T3" fmla="*/ 0 h 6330"/>
                <a:gd name="T4" fmla="*/ 0 w 5675"/>
                <a:gd name="T5" fmla="*/ 4766 h 6330"/>
                <a:gd name="T6" fmla="*/ 2837 w 5675"/>
                <a:gd name="T7" fmla="*/ 6329 h 6330"/>
                <a:gd name="T8" fmla="*/ 5674 w 5675"/>
                <a:gd name="T9" fmla="*/ 4766 h 6330"/>
                <a:gd name="T10" fmla="*/ 5674 w 5675"/>
                <a:gd name="T11" fmla="*/ 0 h 6330"/>
              </a:gdLst>
              <a:ahLst/>
              <a:cxnLst>
                <a:cxn ang="0">
                  <a:pos x="T0" y="T1"/>
                </a:cxn>
                <a:cxn ang="0">
                  <a:pos x="T2" y="T3"/>
                </a:cxn>
                <a:cxn ang="0">
                  <a:pos x="T4" y="T5"/>
                </a:cxn>
                <a:cxn ang="0">
                  <a:pos x="T6" y="T7"/>
                </a:cxn>
                <a:cxn ang="0">
                  <a:pos x="T8" y="T9"/>
                </a:cxn>
                <a:cxn ang="0">
                  <a:pos x="T10" y="T11"/>
                </a:cxn>
              </a:cxnLst>
              <a:rect l="0" t="0" r="r" b="b"/>
              <a:pathLst>
                <a:path w="5675" h="6330">
                  <a:moveTo>
                    <a:pt x="5674" y="0"/>
                  </a:moveTo>
                  <a:lnTo>
                    <a:pt x="0" y="0"/>
                  </a:lnTo>
                  <a:lnTo>
                    <a:pt x="0" y="4766"/>
                  </a:lnTo>
                  <a:lnTo>
                    <a:pt x="2837" y="6329"/>
                  </a:lnTo>
                  <a:lnTo>
                    <a:pt x="5674" y="4766"/>
                  </a:lnTo>
                  <a:lnTo>
                    <a:pt x="5674" y="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sz="3265" dirty="0">
                <a:solidFill>
                  <a:prstClr val="black"/>
                </a:solidFill>
              </a:endParaRPr>
            </a:p>
          </p:txBody>
        </p:sp>
        <p:sp>
          <p:nvSpPr>
            <p:cNvPr id="51" name="Freeform 11">
              <a:extLst>
                <a:ext uri="{FF2B5EF4-FFF2-40B4-BE49-F238E27FC236}">
                  <a16:creationId xmlns:a16="http://schemas.microsoft.com/office/drawing/2014/main" xmlns="" id="{A9D500F5-7B46-FBC3-8532-1A59E9440970}"/>
                </a:ext>
              </a:extLst>
            </p:cNvPr>
            <p:cNvSpPr>
              <a:spLocks noChangeArrowheads="1"/>
            </p:cNvSpPr>
            <p:nvPr/>
          </p:nvSpPr>
          <p:spPr bwMode="auto">
            <a:xfrm>
              <a:off x="8052712" y="1270215"/>
              <a:ext cx="3027197" cy="794963"/>
            </a:xfrm>
            <a:custGeom>
              <a:avLst/>
              <a:gdLst>
                <a:gd name="T0" fmla="*/ 0 w 4636"/>
                <a:gd name="T1" fmla="*/ 1217 h 1218"/>
                <a:gd name="T2" fmla="*/ 4635 w 4636"/>
                <a:gd name="T3" fmla="*/ 0 h 1218"/>
                <a:gd name="T4" fmla="*/ 4635 w 4636"/>
                <a:gd name="T5" fmla="*/ 1217 h 1218"/>
                <a:gd name="T6" fmla="*/ 0 w 4636"/>
                <a:gd name="T7" fmla="*/ 1217 h 1218"/>
              </a:gdLst>
              <a:ahLst/>
              <a:cxnLst>
                <a:cxn ang="0">
                  <a:pos x="T0" y="T1"/>
                </a:cxn>
                <a:cxn ang="0">
                  <a:pos x="T2" y="T3"/>
                </a:cxn>
                <a:cxn ang="0">
                  <a:pos x="T4" y="T5"/>
                </a:cxn>
                <a:cxn ang="0">
                  <a:pos x="T6" y="T7"/>
                </a:cxn>
              </a:cxnLst>
              <a:rect l="0" t="0" r="r" b="b"/>
              <a:pathLst>
                <a:path w="4636" h="1218">
                  <a:moveTo>
                    <a:pt x="0" y="1217"/>
                  </a:moveTo>
                  <a:lnTo>
                    <a:pt x="4635" y="0"/>
                  </a:lnTo>
                  <a:lnTo>
                    <a:pt x="4635" y="1217"/>
                  </a:lnTo>
                  <a:lnTo>
                    <a:pt x="0" y="1217"/>
                  </a:lnTo>
                </a:path>
              </a:pathLst>
            </a:custGeom>
            <a:solidFill>
              <a:schemeClr val="accent6">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sz="3265" dirty="0">
                <a:solidFill>
                  <a:prstClr val="black"/>
                </a:solidFill>
              </a:endParaRPr>
            </a:p>
          </p:txBody>
        </p:sp>
        <p:sp>
          <p:nvSpPr>
            <p:cNvPr id="52" name="Freeform 12">
              <a:extLst>
                <a:ext uri="{FF2B5EF4-FFF2-40B4-BE49-F238E27FC236}">
                  <a16:creationId xmlns:a16="http://schemas.microsoft.com/office/drawing/2014/main" xmlns="" id="{054BEB2E-754B-0C5F-DDD0-B8F0A40F4B2F}"/>
                </a:ext>
              </a:extLst>
            </p:cNvPr>
            <p:cNvSpPr>
              <a:spLocks noChangeArrowheads="1"/>
            </p:cNvSpPr>
            <p:nvPr/>
          </p:nvSpPr>
          <p:spPr bwMode="auto">
            <a:xfrm>
              <a:off x="8870718" y="996585"/>
              <a:ext cx="2209191" cy="855451"/>
            </a:xfrm>
            <a:custGeom>
              <a:avLst/>
              <a:gdLst>
                <a:gd name="T0" fmla="*/ 3381 w 3382"/>
                <a:gd name="T1" fmla="*/ 420 h 1309"/>
                <a:gd name="T2" fmla="*/ 0 w 3382"/>
                <a:gd name="T3" fmla="*/ 0 h 1309"/>
                <a:gd name="T4" fmla="*/ 0 w 3382"/>
                <a:gd name="T5" fmla="*/ 1308 h 1309"/>
                <a:gd name="T6" fmla="*/ 3381 w 3382"/>
                <a:gd name="T7" fmla="*/ 420 h 1309"/>
              </a:gdLst>
              <a:ahLst/>
              <a:cxnLst>
                <a:cxn ang="0">
                  <a:pos x="T0" y="T1"/>
                </a:cxn>
                <a:cxn ang="0">
                  <a:pos x="T2" y="T3"/>
                </a:cxn>
                <a:cxn ang="0">
                  <a:pos x="T4" y="T5"/>
                </a:cxn>
                <a:cxn ang="0">
                  <a:pos x="T6" y="T7"/>
                </a:cxn>
              </a:cxnLst>
              <a:rect l="0" t="0" r="r" b="b"/>
              <a:pathLst>
                <a:path w="3382" h="1309">
                  <a:moveTo>
                    <a:pt x="3381" y="420"/>
                  </a:moveTo>
                  <a:lnTo>
                    <a:pt x="0" y="0"/>
                  </a:lnTo>
                  <a:lnTo>
                    <a:pt x="0" y="1308"/>
                  </a:lnTo>
                  <a:lnTo>
                    <a:pt x="3381" y="420"/>
                  </a:ln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sz="3265" dirty="0">
                <a:solidFill>
                  <a:prstClr val="black"/>
                </a:solidFill>
              </a:endParaRPr>
            </a:p>
          </p:txBody>
        </p:sp>
      </p:grpSp>
      <p:grpSp>
        <p:nvGrpSpPr>
          <p:cNvPr id="53" name="Group 15">
            <a:extLst>
              <a:ext uri="{FF2B5EF4-FFF2-40B4-BE49-F238E27FC236}">
                <a16:creationId xmlns:a16="http://schemas.microsoft.com/office/drawing/2014/main" xmlns="" id="{84322408-A956-FD40-3A61-00839AA4A3CB}"/>
              </a:ext>
            </a:extLst>
          </p:cNvPr>
          <p:cNvGrpSpPr/>
          <p:nvPr/>
        </p:nvGrpSpPr>
        <p:grpSpPr>
          <a:xfrm>
            <a:off x="6133261" y="1248152"/>
            <a:ext cx="3089551" cy="1497640"/>
            <a:chOff x="8052712" y="996585"/>
            <a:chExt cx="3706948" cy="5201826"/>
          </a:xfrm>
        </p:grpSpPr>
        <p:sp>
          <p:nvSpPr>
            <p:cNvPr id="54" name="Freeform 10">
              <a:extLst>
                <a:ext uri="{FF2B5EF4-FFF2-40B4-BE49-F238E27FC236}">
                  <a16:creationId xmlns:a16="http://schemas.microsoft.com/office/drawing/2014/main" xmlns="" id="{949E7803-8C38-4B90-D743-E82368F40125}"/>
                </a:ext>
              </a:extLst>
            </p:cNvPr>
            <p:cNvSpPr>
              <a:spLocks noChangeArrowheads="1"/>
            </p:cNvSpPr>
            <p:nvPr/>
          </p:nvSpPr>
          <p:spPr bwMode="auto">
            <a:xfrm>
              <a:off x="8052712" y="2065179"/>
              <a:ext cx="3706948" cy="4133232"/>
            </a:xfrm>
            <a:custGeom>
              <a:avLst/>
              <a:gdLst>
                <a:gd name="T0" fmla="*/ 5674 w 5675"/>
                <a:gd name="T1" fmla="*/ 0 h 6330"/>
                <a:gd name="T2" fmla="*/ 0 w 5675"/>
                <a:gd name="T3" fmla="*/ 0 h 6330"/>
                <a:gd name="T4" fmla="*/ 0 w 5675"/>
                <a:gd name="T5" fmla="*/ 4766 h 6330"/>
                <a:gd name="T6" fmla="*/ 2837 w 5675"/>
                <a:gd name="T7" fmla="*/ 6329 h 6330"/>
                <a:gd name="T8" fmla="*/ 5674 w 5675"/>
                <a:gd name="T9" fmla="*/ 4766 h 6330"/>
                <a:gd name="T10" fmla="*/ 5674 w 5675"/>
                <a:gd name="T11" fmla="*/ 0 h 6330"/>
              </a:gdLst>
              <a:ahLst/>
              <a:cxnLst>
                <a:cxn ang="0">
                  <a:pos x="T0" y="T1"/>
                </a:cxn>
                <a:cxn ang="0">
                  <a:pos x="T2" y="T3"/>
                </a:cxn>
                <a:cxn ang="0">
                  <a:pos x="T4" y="T5"/>
                </a:cxn>
                <a:cxn ang="0">
                  <a:pos x="T6" y="T7"/>
                </a:cxn>
                <a:cxn ang="0">
                  <a:pos x="T8" y="T9"/>
                </a:cxn>
                <a:cxn ang="0">
                  <a:pos x="T10" y="T11"/>
                </a:cxn>
              </a:cxnLst>
              <a:rect l="0" t="0" r="r" b="b"/>
              <a:pathLst>
                <a:path w="5675" h="6330">
                  <a:moveTo>
                    <a:pt x="5674" y="0"/>
                  </a:moveTo>
                  <a:lnTo>
                    <a:pt x="0" y="0"/>
                  </a:lnTo>
                  <a:lnTo>
                    <a:pt x="0" y="4766"/>
                  </a:lnTo>
                  <a:lnTo>
                    <a:pt x="2837" y="6329"/>
                  </a:lnTo>
                  <a:lnTo>
                    <a:pt x="5674" y="4766"/>
                  </a:lnTo>
                  <a:lnTo>
                    <a:pt x="5674"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sz="3265" dirty="0">
                <a:solidFill>
                  <a:prstClr val="black"/>
                </a:solidFill>
              </a:endParaRPr>
            </a:p>
          </p:txBody>
        </p:sp>
        <p:sp>
          <p:nvSpPr>
            <p:cNvPr id="55" name="Freeform 11">
              <a:extLst>
                <a:ext uri="{FF2B5EF4-FFF2-40B4-BE49-F238E27FC236}">
                  <a16:creationId xmlns:a16="http://schemas.microsoft.com/office/drawing/2014/main" xmlns="" id="{B03F6595-ED2D-9500-1358-95C426E2FC48}"/>
                </a:ext>
              </a:extLst>
            </p:cNvPr>
            <p:cNvSpPr>
              <a:spLocks noChangeArrowheads="1"/>
            </p:cNvSpPr>
            <p:nvPr/>
          </p:nvSpPr>
          <p:spPr bwMode="auto">
            <a:xfrm>
              <a:off x="8052712" y="1270215"/>
              <a:ext cx="3027197" cy="794963"/>
            </a:xfrm>
            <a:custGeom>
              <a:avLst/>
              <a:gdLst>
                <a:gd name="T0" fmla="*/ 0 w 4636"/>
                <a:gd name="T1" fmla="*/ 1217 h 1218"/>
                <a:gd name="T2" fmla="*/ 4635 w 4636"/>
                <a:gd name="T3" fmla="*/ 0 h 1218"/>
                <a:gd name="T4" fmla="*/ 4635 w 4636"/>
                <a:gd name="T5" fmla="*/ 1217 h 1218"/>
                <a:gd name="T6" fmla="*/ 0 w 4636"/>
                <a:gd name="T7" fmla="*/ 1217 h 1218"/>
              </a:gdLst>
              <a:ahLst/>
              <a:cxnLst>
                <a:cxn ang="0">
                  <a:pos x="T0" y="T1"/>
                </a:cxn>
                <a:cxn ang="0">
                  <a:pos x="T2" y="T3"/>
                </a:cxn>
                <a:cxn ang="0">
                  <a:pos x="T4" y="T5"/>
                </a:cxn>
                <a:cxn ang="0">
                  <a:pos x="T6" y="T7"/>
                </a:cxn>
              </a:cxnLst>
              <a:rect l="0" t="0" r="r" b="b"/>
              <a:pathLst>
                <a:path w="4636" h="1218">
                  <a:moveTo>
                    <a:pt x="0" y="1217"/>
                  </a:moveTo>
                  <a:lnTo>
                    <a:pt x="4635" y="0"/>
                  </a:lnTo>
                  <a:lnTo>
                    <a:pt x="4635" y="1217"/>
                  </a:lnTo>
                  <a:lnTo>
                    <a:pt x="0" y="1217"/>
                  </a:ln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sz="3265" dirty="0">
                <a:solidFill>
                  <a:prstClr val="black"/>
                </a:solidFill>
              </a:endParaRPr>
            </a:p>
          </p:txBody>
        </p:sp>
        <p:sp>
          <p:nvSpPr>
            <p:cNvPr id="56" name="Freeform 12">
              <a:extLst>
                <a:ext uri="{FF2B5EF4-FFF2-40B4-BE49-F238E27FC236}">
                  <a16:creationId xmlns:a16="http://schemas.microsoft.com/office/drawing/2014/main" xmlns="" id="{DC55155E-CB2B-194D-C685-0D210B4CFCAB}"/>
                </a:ext>
              </a:extLst>
            </p:cNvPr>
            <p:cNvSpPr>
              <a:spLocks noChangeArrowheads="1"/>
            </p:cNvSpPr>
            <p:nvPr/>
          </p:nvSpPr>
          <p:spPr bwMode="auto">
            <a:xfrm>
              <a:off x="8870718" y="996585"/>
              <a:ext cx="2209191" cy="855451"/>
            </a:xfrm>
            <a:custGeom>
              <a:avLst/>
              <a:gdLst>
                <a:gd name="T0" fmla="*/ 3381 w 3382"/>
                <a:gd name="T1" fmla="*/ 420 h 1309"/>
                <a:gd name="T2" fmla="*/ 0 w 3382"/>
                <a:gd name="T3" fmla="*/ 0 h 1309"/>
                <a:gd name="T4" fmla="*/ 0 w 3382"/>
                <a:gd name="T5" fmla="*/ 1308 h 1309"/>
                <a:gd name="T6" fmla="*/ 3381 w 3382"/>
                <a:gd name="T7" fmla="*/ 420 h 1309"/>
              </a:gdLst>
              <a:ahLst/>
              <a:cxnLst>
                <a:cxn ang="0">
                  <a:pos x="T0" y="T1"/>
                </a:cxn>
                <a:cxn ang="0">
                  <a:pos x="T2" y="T3"/>
                </a:cxn>
                <a:cxn ang="0">
                  <a:pos x="T4" y="T5"/>
                </a:cxn>
                <a:cxn ang="0">
                  <a:pos x="T6" y="T7"/>
                </a:cxn>
              </a:cxnLst>
              <a:rect l="0" t="0" r="r" b="b"/>
              <a:pathLst>
                <a:path w="3382" h="1309">
                  <a:moveTo>
                    <a:pt x="3381" y="420"/>
                  </a:moveTo>
                  <a:lnTo>
                    <a:pt x="0" y="0"/>
                  </a:lnTo>
                  <a:lnTo>
                    <a:pt x="0" y="1308"/>
                  </a:lnTo>
                  <a:lnTo>
                    <a:pt x="3381" y="42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09585"/>
              <a:endParaRPr lang="en-US" sz="3265" dirty="0">
                <a:solidFill>
                  <a:prstClr val="black"/>
                </a:solidFill>
              </a:endParaRPr>
            </a:p>
          </p:txBody>
        </p:sp>
      </p:grpSp>
      <p:sp>
        <p:nvSpPr>
          <p:cNvPr id="57" name="TextBox 19">
            <a:extLst>
              <a:ext uri="{FF2B5EF4-FFF2-40B4-BE49-F238E27FC236}">
                <a16:creationId xmlns:a16="http://schemas.microsoft.com/office/drawing/2014/main" xmlns="" id="{1A79BEF3-DA26-3217-A82C-B004E7213EED}"/>
              </a:ext>
            </a:extLst>
          </p:cNvPr>
          <p:cNvSpPr txBox="1"/>
          <p:nvPr/>
        </p:nvSpPr>
        <p:spPr>
          <a:xfrm>
            <a:off x="975280" y="1869016"/>
            <a:ext cx="3080222" cy="369332"/>
          </a:xfrm>
          <a:prstGeom prst="rect">
            <a:avLst/>
          </a:prstGeom>
          <a:noFill/>
        </p:spPr>
        <p:txBody>
          <a:bodyPr wrap="square" rtlCol="0" anchor="b" anchorCtr="0">
            <a:spAutoFit/>
          </a:bodyPr>
          <a:lstStyle/>
          <a:p>
            <a:pPr algn="ctr" defTabSz="609585"/>
            <a:r>
              <a:rPr lang="es-CL" b="1" dirty="0">
                <a:solidFill>
                  <a:prstClr val="white"/>
                </a:solidFill>
                <a:ea typeface="Open Sans Light" panose="020B0306030504020204" pitchFamily="34" charset="0"/>
                <a:cs typeface="Open Sans Light" panose="020B0306030504020204" pitchFamily="34" charset="0"/>
              </a:rPr>
              <a:t>Planta de Administrativos</a:t>
            </a:r>
          </a:p>
        </p:txBody>
      </p:sp>
      <p:sp>
        <p:nvSpPr>
          <p:cNvPr id="58" name="TextBox 19">
            <a:extLst>
              <a:ext uri="{FF2B5EF4-FFF2-40B4-BE49-F238E27FC236}">
                <a16:creationId xmlns:a16="http://schemas.microsoft.com/office/drawing/2014/main" xmlns="" id="{7DB92898-40DB-3989-1CD2-16EB1D071CC9}"/>
              </a:ext>
            </a:extLst>
          </p:cNvPr>
          <p:cNvSpPr txBox="1"/>
          <p:nvPr/>
        </p:nvSpPr>
        <p:spPr>
          <a:xfrm>
            <a:off x="6153052" y="1869017"/>
            <a:ext cx="3080222" cy="369332"/>
          </a:xfrm>
          <a:prstGeom prst="rect">
            <a:avLst/>
          </a:prstGeom>
          <a:noFill/>
        </p:spPr>
        <p:txBody>
          <a:bodyPr wrap="square" rtlCol="0" anchor="b" anchorCtr="0">
            <a:spAutoFit/>
          </a:bodyPr>
          <a:lstStyle/>
          <a:p>
            <a:pPr algn="ctr" defTabSz="609585"/>
            <a:r>
              <a:rPr lang="es-CL" b="1" dirty="0">
                <a:solidFill>
                  <a:prstClr val="white"/>
                </a:solidFill>
                <a:ea typeface="Open Sans Light" panose="020B0306030504020204" pitchFamily="34" charset="0"/>
                <a:cs typeface="Open Sans Light" panose="020B0306030504020204" pitchFamily="34" charset="0"/>
              </a:rPr>
              <a:t>Planta de Auxiliares</a:t>
            </a:r>
          </a:p>
        </p:txBody>
      </p:sp>
      <p:sp>
        <p:nvSpPr>
          <p:cNvPr id="59" name="CuadroTexto 58">
            <a:extLst>
              <a:ext uri="{FF2B5EF4-FFF2-40B4-BE49-F238E27FC236}">
                <a16:creationId xmlns:a16="http://schemas.microsoft.com/office/drawing/2014/main" xmlns="" id="{FE4FE461-9962-27EC-6016-AEAE69241943}"/>
              </a:ext>
            </a:extLst>
          </p:cNvPr>
          <p:cNvSpPr txBox="1"/>
          <p:nvPr/>
        </p:nvSpPr>
        <p:spPr>
          <a:xfrm>
            <a:off x="679131" y="2984166"/>
            <a:ext cx="4547961" cy="1384995"/>
          </a:xfrm>
          <a:prstGeom prst="rect">
            <a:avLst/>
          </a:prstGeom>
          <a:noFill/>
        </p:spPr>
        <p:txBody>
          <a:bodyPr wrap="square">
            <a:spAutoFit/>
          </a:bodyPr>
          <a:lstStyle/>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1.433</a:t>
            </a:r>
            <a:r>
              <a:rPr lang="es-ES" sz="1400" dirty="0">
                <a:solidFill>
                  <a:schemeClr val="accent1">
                    <a:lumMod val="50000"/>
                  </a:schemeClr>
                </a:solidFill>
                <a:ea typeface="Times New Roman" panose="02020603050405020304" pitchFamily="18" charset="0"/>
                <a:cs typeface="Arial" panose="020B0604020202020204" pitchFamily="34" charset="0"/>
              </a:rPr>
              <a:t> nuevos cargos titulares.</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4.221</a:t>
            </a:r>
            <a:r>
              <a:rPr lang="es-ES" sz="1400" dirty="0">
                <a:solidFill>
                  <a:schemeClr val="accent1">
                    <a:lumMod val="50000"/>
                  </a:schemeClr>
                </a:solidFill>
                <a:ea typeface="Times New Roman" panose="02020603050405020304" pitchFamily="18" charset="0"/>
                <a:cs typeface="Arial" panose="020B0604020202020204" pitchFamily="34" charset="0"/>
              </a:rPr>
              <a:t> titulares con aumento de grado.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1.261</a:t>
            </a:r>
            <a:r>
              <a:rPr lang="es-ES" sz="1400" dirty="0">
                <a:solidFill>
                  <a:schemeClr val="accent1">
                    <a:lumMod val="50000"/>
                  </a:schemeClr>
                </a:solidFill>
                <a:ea typeface="Times New Roman" panose="02020603050405020304" pitchFamily="18" charset="0"/>
                <a:cs typeface="Arial" panose="020B0604020202020204" pitchFamily="34" charset="0"/>
              </a:rPr>
              <a:t> contratas traspasados en igual grado.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664</a:t>
            </a:r>
            <a:r>
              <a:rPr lang="es-ES" sz="1400" dirty="0">
                <a:solidFill>
                  <a:schemeClr val="accent1">
                    <a:lumMod val="50000"/>
                  </a:schemeClr>
                </a:solidFill>
                <a:ea typeface="Times New Roman" panose="02020603050405020304" pitchFamily="18" charset="0"/>
                <a:cs typeface="Arial" panose="020B0604020202020204" pitchFamily="34" charset="0"/>
              </a:rPr>
              <a:t> ingresos por concurso interno.</a:t>
            </a:r>
          </a:p>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4.165</a:t>
            </a:r>
            <a:r>
              <a:rPr lang="es-ES" sz="1400" dirty="0">
                <a:solidFill>
                  <a:schemeClr val="accent1">
                    <a:lumMod val="50000"/>
                  </a:schemeClr>
                </a:solidFill>
                <a:ea typeface="Times New Roman" panose="02020603050405020304" pitchFamily="18" charset="0"/>
                <a:cs typeface="Arial" panose="020B0604020202020204" pitchFamily="34" charset="0"/>
              </a:rPr>
              <a:t> funcionarios contrata adecuados a grado de inicio.</a:t>
            </a:r>
          </a:p>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1.272</a:t>
            </a:r>
            <a:r>
              <a:rPr lang="es-ES" sz="1400" dirty="0">
                <a:solidFill>
                  <a:schemeClr val="accent1">
                    <a:lumMod val="50000"/>
                  </a:schemeClr>
                </a:solidFill>
                <a:ea typeface="Times New Roman" panose="02020603050405020304" pitchFamily="18" charset="0"/>
                <a:cs typeface="Arial" panose="020B0604020202020204" pitchFamily="34" charset="0"/>
              </a:rPr>
              <a:t> cargos vacantes para concurso de ingreso.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p:txBody>
      </p:sp>
      <p:sp>
        <p:nvSpPr>
          <p:cNvPr id="60" name="CuadroTexto 59">
            <a:extLst>
              <a:ext uri="{FF2B5EF4-FFF2-40B4-BE49-F238E27FC236}">
                <a16:creationId xmlns:a16="http://schemas.microsoft.com/office/drawing/2014/main" xmlns="" id="{5B4B4D87-520B-059B-1CED-6055BC6ED6EC}"/>
              </a:ext>
            </a:extLst>
          </p:cNvPr>
          <p:cNvSpPr txBox="1"/>
          <p:nvPr/>
        </p:nvSpPr>
        <p:spPr>
          <a:xfrm>
            <a:off x="5821115" y="2984164"/>
            <a:ext cx="4547961" cy="1384995"/>
          </a:xfrm>
          <a:prstGeom prst="rect">
            <a:avLst/>
          </a:prstGeom>
          <a:noFill/>
        </p:spPr>
        <p:txBody>
          <a:bodyPr wrap="square">
            <a:spAutoFit/>
          </a:bodyPr>
          <a:lstStyle/>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1.816</a:t>
            </a:r>
            <a:r>
              <a:rPr lang="es-ES" sz="1400" dirty="0">
                <a:solidFill>
                  <a:schemeClr val="accent1">
                    <a:lumMod val="50000"/>
                  </a:schemeClr>
                </a:solidFill>
                <a:ea typeface="Times New Roman" panose="02020603050405020304" pitchFamily="18" charset="0"/>
                <a:cs typeface="Arial" panose="020B0604020202020204" pitchFamily="34" charset="0"/>
              </a:rPr>
              <a:t> nuevos cargos titulares.</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6.432</a:t>
            </a:r>
            <a:r>
              <a:rPr lang="es-ES" sz="1400" dirty="0">
                <a:solidFill>
                  <a:schemeClr val="accent1">
                    <a:lumMod val="50000"/>
                  </a:schemeClr>
                </a:solidFill>
                <a:ea typeface="Times New Roman" panose="02020603050405020304" pitchFamily="18" charset="0"/>
                <a:cs typeface="Arial" panose="020B0604020202020204" pitchFamily="34" charset="0"/>
              </a:rPr>
              <a:t> titulares con aumento de grado.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1.240</a:t>
            </a:r>
            <a:r>
              <a:rPr lang="es-ES" sz="1400" dirty="0">
                <a:solidFill>
                  <a:schemeClr val="accent1">
                    <a:lumMod val="50000"/>
                  </a:schemeClr>
                </a:solidFill>
                <a:ea typeface="Times New Roman" panose="02020603050405020304" pitchFamily="18" charset="0"/>
                <a:cs typeface="Arial" panose="020B0604020202020204" pitchFamily="34" charset="0"/>
              </a:rPr>
              <a:t> contratas traspasados en igual grado.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906</a:t>
            </a:r>
            <a:r>
              <a:rPr lang="es-ES" sz="1400" dirty="0">
                <a:solidFill>
                  <a:schemeClr val="accent1">
                    <a:lumMod val="50000"/>
                  </a:schemeClr>
                </a:solidFill>
                <a:ea typeface="Times New Roman" panose="02020603050405020304" pitchFamily="18" charset="0"/>
                <a:cs typeface="Arial" panose="020B0604020202020204" pitchFamily="34" charset="0"/>
              </a:rPr>
              <a:t> ingresos por concurso interno.</a:t>
            </a:r>
          </a:p>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4.488</a:t>
            </a:r>
            <a:r>
              <a:rPr lang="es-ES" sz="1400" dirty="0">
                <a:solidFill>
                  <a:schemeClr val="accent1">
                    <a:lumMod val="50000"/>
                  </a:schemeClr>
                </a:solidFill>
                <a:ea typeface="Times New Roman" panose="02020603050405020304" pitchFamily="18" charset="0"/>
                <a:cs typeface="Arial" panose="020B0604020202020204" pitchFamily="34" charset="0"/>
              </a:rPr>
              <a:t> funcionarios contrata adecuados a grado de inicio.</a:t>
            </a:r>
          </a:p>
          <a:p>
            <a:pPr marL="234945" indent="-234945" defTabSz="609585">
              <a:buFont typeface="Wingdings" panose="05000000000000000000" pitchFamily="2" charset="2"/>
              <a:buChar char="q"/>
            </a:pPr>
            <a:r>
              <a:rPr lang="es-ES" sz="1400" b="1" dirty="0">
                <a:solidFill>
                  <a:schemeClr val="accent1">
                    <a:lumMod val="50000"/>
                  </a:schemeClr>
                </a:solidFill>
                <a:ea typeface="Times New Roman" panose="02020603050405020304" pitchFamily="18" charset="0"/>
                <a:cs typeface="Arial" panose="020B0604020202020204" pitchFamily="34" charset="0"/>
              </a:rPr>
              <a:t>2.403</a:t>
            </a:r>
            <a:r>
              <a:rPr lang="es-ES" sz="1400" dirty="0">
                <a:solidFill>
                  <a:schemeClr val="accent1">
                    <a:lumMod val="50000"/>
                  </a:schemeClr>
                </a:solidFill>
                <a:ea typeface="Times New Roman" panose="02020603050405020304" pitchFamily="18" charset="0"/>
                <a:cs typeface="Arial" panose="020B0604020202020204" pitchFamily="34" charset="0"/>
              </a:rPr>
              <a:t> cargos vacantes para concurso de ingreso.</a:t>
            </a:r>
            <a:endParaRPr lang="es-CL" sz="1400" dirty="0">
              <a:solidFill>
                <a:schemeClr val="accent1">
                  <a:lumMod val="50000"/>
                </a:schemeClr>
              </a:solidFill>
              <a:ea typeface="Times New Roman" panose="02020603050405020304" pitchFamily="18" charset="0"/>
              <a:cs typeface="Times New Roman" panose="02020603050405020304" pitchFamily="18" charset="0"/>
            </a:endParaRPr>
          </a:p>
        </p:txBody>
      </p:sp>
      <p:sp>
        <p:nvSpPr>
          <p:cNvPr id="61" name="Rectángulo 60">
            <a:extLst>
              <a:ext uri="{FF2B5EF4-FFF2-40B4-BE49-F238E27FC236}">
                <a16:creationId xmlns:a16="http://schemas.microsoft.com/office/drawing/2014/main" xmlns="" id="{C8664765-C02F-CA73-F1E0-2E2E164909F8}"/>
              </a:ext>
            </a:extLst>
          </p:cNvPr>
          <p:cNvSpPr/>
          <p:nvPr/>
        </p:nvSpPr>
        <p:spPr>
          <a:xfrm>
            <a:off x="679131" y="4748244"/>
            <a:ext cx="4547961" cy="1846659"/>
          </a:xfrm>
          <a:prstGeom prst="rect">
            <a:avLst/>
          </a:prstGeom>
          <a:noFill/>
          <a:ln w="12700">
            <a:solidFill>
              <a:schemeClr val="tx1"/>
            </a:solidFill>
          </a:ln>
          <a:effectLst/>
          <a:scene3d>
            <a:camera prst="orthographicFront">
              <a:rot lat="0" lon="0" rev="0"/>
            </a:camera>
            <a:lightRig rig="contrasting" dir="t">
              <a:rot lat="0" lon="0" rev="1500000"/>
            </a:lightRig>
          </a:scene3d>
          <a:sp3d prstMaterial="metal">
            <a:bevelT w="88900" h="88900"/>
          </a:sp3d>
        </p:spPr>
        <p:txBody>
          <a:bodyPr wrap="square" lIns="121920" tIns="60960" rIns="121920" bIns="60960">
            <a:spAutoFit/>
          </a:bodyPr>
          <a:lstStyle/>
          <a:p>
            <a:pPr defTabSz="609585"/>
            <a:r>
              <a:rPr lang="es-ES" sz="1400" dirty="0">
                <a:ln w="0"/>
                <a:solidFill>
                  <a:schemeClr val="accent1">
                    <a:lumMod val="50000"/>
                  </a:schemeClr>
                </a:solidFill>
                <a:ea typeface="Yu Gothic" panose="020B0400000000000000" pitchFamily="34" charset="-128"/>
                <a:cs typeface="Calibri" panose="020F0502020204030204" pitchFamily="34" charset="0"/>
              </a:rPr>
              <a:t>En abril de 2017, se proyectó que 4.592 administrativos titulares tuvieran mejoramiento de grado al término del encasillamiento, pero </a:t>
            </a:r>
            <a:r>
              <a:rPr lang="es-ES" sz="1400" b="1" dirty="0">
                <a:ln w="0"/>
                <a:solidFill>
                  <a:schemeClr val="accent1">
                    <a:lumMod val="50000"/>
                  </a:schemeClr>
                </a:solidFill>
                <a:ea typeface="Yu Gothic" panose="020B0400000000000000" pitchFamily="34" charset="-128"/>
                <a:cs typeface="Calibri" panose="020F0502020204030204" pitchFamily="34" charset="0"/>
              </a:rPr>
              <a:t>la movilidad alcanzó a 4.221 titulares con pagos retroactivos por </a:t>
            </a:r>
            <a:r>
              <a:rPr lang="es-ES" sz="1400" b="1" dirty="0" smtClean="0">
                <a:ln w="0"/>
                <a:solidFill>
                  <a:schemeClr val="accent1">
                    <a:lumMod val="50000"/>
                  </a:schemeClr>
                </a:solidFill>
                <a:ea typeface="Yu Gothic" panose="020B0400000000000000" pitchFamily="34" charset="-128"/>
                <a:cs typeface="Calibri" panose="020F0502020204030204" pitchFamily="34" charset="0"/>
              </a:rPr>
              <a:t>MM$8.107</a:t>
            </a:r>
            <a:endParaRPr lang="es-ES" sz="1400" b="1" dirty="0">
              <a:ln w="0"/>
              <a:solidFill>
                <a:schemeClr val="accent1">
                  <a:lumMod val="50000"/>
                </a:schemeClr>
              </a:solidFill>
              <a:ea typeface="Yu Gothic" panose="020B0400000000000000" pitchFamily="34" charset="-128"/>
              <a:cs typeface="Calibri" panose="020F0502020204030204" pitchFamily="34" charset="0"/>
            </a:endParaRPr>
          </a:p>
          <a:p>
            <a:pPr defTabSz="609585"/>
            <a:endParaRPr lang="es-ES" sz="1400" dirty="0">
              <a:ln w="0"/>
              <a:solidFill>
                <a:schemeClr val="accent1">
                  <a:lumMod val="50000"/>
                </a:schemeClr>
              </a:solidFill>
              <a:ea typeface="Yu Gothic" panose="020B0400000000000000" pitchFamily="34" charset="-128"/>
              <a:cs typeface="Calibri" panose="020F0502020204030204" pitchFamily="34" charset="0"/>
            </a:endParaRPr>
          </a:p>
          <a:p>
            <a:pPr defTabSz="609585"/>
            <a:r>
              <a:rPr lang="es-ES" sz="1400" dirty="0">
                <a:ln w="0"/>
                <a:solidFill>
                  <a:schemeClr val="accent1">
                    <a:lumMod val="50000"/>
                  </a:schemeClr>
                </a:solidFill>
                <a:ea typeface="Yu Gothic" panose="020B0400000000000000" pitchFamily="34" charset="-128"/>
                <a:cs typeface="Calibri" panose="020F0502020204030204" pitchFamily="34" charset="0"/>
              </a:rPr>
              <a:t>De los titulares encasillados que aumentaron de grado, más de un 65% aumentó 3 o 4 grados</a:t>
            </a:r>
          </a:p>
          <a:p>
            <a:pPr defTabSz="609585"/>
            <a:r>
              <a:rPr lang="es-ES" sz="1400" dirty="0">
                <a:ln w="0"/>
                <a:solidFill>
                  <a:schemeClr val="accent1">
                    <a:lumMod val="50000"/>
                  </a:schemeClr>
                </a:solidFill>
                <a:ea typeface="Yu Gothic" panose="020B0400000000000000" pitchFamily="34" charset="-128"/>
                <a:cs typeface="Calibri" panose="020F0502020204030204" pitchFamily="34" charset="0"/>
              </a:rPr>
              <a:t>12% aumentó entre 5 y 7 grados</a:t>
            </a:r>
          </a:p>
        </p:txBody>
      </p:sp>
      <p:sp>
        <p:nvSpPr>
          <p:cNvPr id="62" name="Rectángulo 61">
            <a:extLst>
              <a:ext uri="{FF2B5EF4-FFF2-40B4-BE49-F238E27FC236}">
                <a16:creationId xmlns:a16="http://schemas.microsoft.com/office/drawing/2014/main" xmlns="" id="{E297120C-F2DD-C7DB-A00D-772F2B12B29A}"/>
              </a:ext>
            </a:extLst>
          </p:cNvPr>
          <p:cNvSpPr/>
          <p:nvPr/>
        </p:nvSpPr>
        <p:spPr>
          <a:xfrm>
            <a:off x="5821113" y="4753063"/>
            <a:ext cx="4547963" cy="1846659"/>
          </a:xfrm>
          <a:prstGeom prst="rect">
            <a:avLst/>
          </a:prstGeom>
          <a:noFill/>
          <a:ln w="12700">
            <a:solidFill>
              <a:schemeClr val="tx1"/>
            </a:solidFill>
          </a:ln>
          <a:effectLst/>
          <a:scene3d>
            <a:camera prst="orthographicFront">
              <a:rot lat="0" lon="0" rev="0"/>
            </a:camera>
            <a:lightRig rig="contrasting" dir="t">
              <a:rot lat="0" lon="0" rev="1500000"/>
            </a:lightRig>
          </a:scene3d>
          <a:sp3d prstMaterial="metal">
            <a:bevelT w="88900" h="88900"/>
          </a:sp3d>
        </p:spPr>
        <p:txBody>
          <a:bodyPr wrap="square" lIns="121920" tIns="60960" rIns="121920" bIns="60960">
            <a:spAutoFit/>
          </a:bodyPr>
          <a:lstStyle/>
          <a:p>
            <a:pPr defTabSz="609585"/>
            <a:r>
              <a:rPr lang="es-ES" sz="1400" dirty="0" smtClean="0">
                <a:ln w="0"/>
                <a:solidFill>
                  <a:schemeClr val="accent1">
                    <a:lumMod val="50000"/>
                  </a:schemeClr>
                </a:solidFill>
                <a:ea typeface="Yu Gothic" panose="020B0400000000000000" pitchFamily="34" charset="-128"/>
                <a:cs typeface="Calibri" panose="020F0502020204030204" pitchFamily="34" charset="0"/>
              </a:rPr>
              <a:t>En </a:t>
            </a:r>
            <a:r>
              <a:rPr lang="es-ES" sz="1400" dirty="0">
                <a:ln w="0"/>
                <a:solidFill>
                  <a:schemeClr val="accent1">
                    <a:lumMod val="50000"/>
                  </a:schemeClr>
                </a:solidFill>
                <a:ea typeface="Yu Gothic" panose="020B0400000000000000" pitchFamily="34" charset="-128"/>
                <a:cs typeface="Calibri" panose="020F0502020204030204" pitchFamily="34" charset="0"/>
              </a:rPr>
              <a:t>abril de 2017, se proyectó que 7.015 auxiliares titulares tuvieran mejoramiento de grado al término del encasillamiento, </a:t>
            </a:r>
            <a:r>
              <a:rPr lang="es-ES" sz="1400" b="1" dirty="0">
                <a:ln w="0"/>
                <a:solidFill>
                  <a:schemeClr val="accent1">
                    <a:lumMod val="50000"/>
                  </a:schemeClr>
                </a:solidFill>
                <a:ea typeface="Yu Gothic" panose="020B0400000000000000" pitchFamily="34" charset="-128"/>
                <a:cs typeface="Calibri" panose="020F0502020204030204" pitchFamily="34" charset="0"/>
              </a:rPr>
              <a:t>pero la movilidad alcanzó a 6.432 titulares con pagos retroactivos por </a:t>
            </a:r>
            <a:r>
              <a:rPr lang="es-ES" sz="1400" b="1" dirty="0" smtClean="0">
                <a:ln w="0"/>
                <a:solidFill>
                  <a:schemeClr val="accent1">
                    <a:lumMod val="50000"/>
                  </a:schemeClr>
                </a:solidFill>
                <a:ea typeface="Yu Gothic" panose="020B0400000000000000" pitchFamily="34" charset="-128"/>
                <a:cs typeface="Calibri" panose="020F0502020204030204" pitchFamily="34" charset="0"/>
              </a:rPr>
              <a:t>MM$11.833</a:t>
            </a:r>
            <a:endParaRPr lang="es-ES" sz="1400" b="1" dirty="0">
              <a:ln w="0"/>
              <a:solidFill>
                <a:schemeClr val="accent1">
                  <a:lumMod val="50000"/>
                </a:schemeClr>
              </a:solidFill>
              <a:ea typeface="Yu Gothic" panose="020B0400000000000000" pitchFamily="34" charset="-128"/>
              <a:cs typeface="Calibri" panose="020F0502020204030204" pitchFamily="34" charset="0"/>
            </a:endParaRPr>
          </a:p>
          <a:p>
            <a:pPr defTabSz="609585"/>
            <a:endParaRPr lang="es-ES" sz="1400" dirty="0">
              <a:ln w="0"/>
              <a:solidFill>
                <a:schemeClr val="accent1">
                  <a:lumMod val="50000"/>
                </a:schemeClr>
              </a:solidFill>
              <a:ea typeface="Yu Gothic" panose="020B0400000000000000" pitchFamily="34" charset="-128"/>
              <a:cs typeface="Calibri" panose="020F0502020204030204" pitchFamily="34" charset="0"/>
            </a:endParaRPr>
          </a:p>
          <a:p>
            <a:pPr defTabSz="609585"/>
            <a:r>
              <a:rPr lang="es-ES" sz="1400" dirty="0">
                <a:ln w="0"/>
                <a:solidFill>
                  <a:schemeClr val="accent1">
                    <a:lumMod val="50000"/>
                  </a:schemeClr>
                </a:solidFill>
                <a:ea typeface="Yu Gothic" panose="020B0400000000000000" pitchFamily="34" charset="-128"/>
                <a:cs typeface="Calibri" panose="020F0502020204030204" pitchFamily="34" charset="0"/>
              </a:rPr>
              <a:t>De los titulares encasillados que aumentaron de grado, más de un 75% aumentó 3 o 4 grados</a:t>
            </a:r>
          </a:p>
          <a:p>
            <a:pPr defTabSz="609585"/>
            <a:r>
              <a:rPr lang="es-ES" sz="1400" dirty="0">
                <a:ln w="0"/>
                <a:solidFill>
                  <a:schemeClr val="accent1">
                    <a:lumMod val="50000"/>
                  </a:schemeClr>
                </a:solidFill>
                <a:ea typeface="Yu Gothic" panose="020B0400000000000000" pitchFamily="34" charset="-128"/>
                <a:cs typeface="Calibri" panose="020F0502020204030204" pitchFamily="34" charset="0"/>
              </a:rPr>
              <a:t>27% aumentó entre 5 y 7 grados</a:t>
            </a:r>
          </a:p>
        </p:txBody>
      </p:sp>
      <p:sp>
        <p:nvSpPr>
          <p:cNvPr id="63" name="Título 1">
            <a:extLst>
              <a:ext uri="{FF2B5EF4-FFF2-40B4-BE49-F238E27FC236}">
                <a16:creationId xmlns:a16="http://schemas.microsoft.com/office/drawing/2014/main" xmlns="" id="{58565211-837D-494A-1A80-B2E4BCFEAAE5}"/>
              </a:ext>
            </a:extLst>
          </p:cNvPr>
          <p:cNvSpPr>
            <a:spLocks noGrp="1"/>
          </p:cNvSpPr>
          <p:nvPr>
            <p:ph type="title"/>
          </p:nvPr>
        </p:nvSpPr>
        <p:spPr>
          <a:xfrm>
            <a:off x="679132" y="499366"/>
            <a:ext cx="10832253" cy="646049"/>
          </a:xfrm>
        </p:spPr>
        <p:txBody>
          <a:bodyPr>
            <a:normAutofit fontScale="90000"/>
          </a:bodyPr>
          <a:lstStyle/>
          <a:p>
            <a:r>
              <a:rPr lang="es-MX" dirty="0" smtClean="0">
                <a:latin typeface="+mn-lt"/>
                <a:ea typeface="Yu Gothic" panose="020B0400000000000000" pitchFamily="34" charset="-128"/>
              </a:rPr>
              <a:t>Impacto Encasillamiento Ley N°20.972:</a:t>
            </a:r>
            <a:endParaRPr lang="es-CL" dirty="0">
              <a:latin typeface="+mn-lt"/>
            </a:endParaRPr>
          </a:p>
        </p:txBody>
      </p:sp>
    </p:spTree>
    <p:extLst>
      <p:ext uri="{BB962C8B-B14F-4D97-AF65-F5344CB8AC3E}">
        <p14:creationId xmlns:p14="http://schemas.microsoft.com/office/powerpoint/2010/main" val="129030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E798C6-49C5-BD7B-CFE0-D863A5D9A25D}"/>
              </a:ext>
            </a:extLst>
          </p:cNvPr>
          <p:cNvSpPr>
            <a:spLocks noGrp="1"/>
          </p:cNvSpPr>
          <p:nvPr>
            <p:ph type="title"/>
          </p:nvPr>
        </p:nvSpPr>
        <p:spPr>
          <a:xfrm>
            <a:off x="679132" y="624418"/>
            <a:ext cx="10832253" cy="444500"/>
          </a:xfrm>
        </p:spPr>
        <p:txBody>
          <a:bodyPr>
            <a:normAutofit fontScale="90000"/>
          </a:bodyPr>
          <a:lstStyle/>
          <a:p>
            <a:r>
              <a:rPr lang="es-CL" dirty="0" smtClean="0">
                <a:solidFill>
                  <a:schemeClr val="accent1">
                    <a:lumMod val="50000"/>
                  </a:schemeClr>
                </a:solidFill>
                <a:latin typeface="+mn-lt"/>
                <a:ea typeface="+mn-ea"/>
                <a:cs typeface="+mn-cs"/>
              </a:rPr>
              <a:t>Estado de Encasillamiento Ley N°21.106:</a:t>
            </a:r>
            <a:r>
              <a:rPr lang="es-CL" dirty="0"/>
              <a:t/>
            </a:r>
            <a:br>
              <a:rPr lang="es-CL" dirty="0"/>
            </a:br>
            <a:endParaRPr lang="es-CL" dirty="0"/>
          </a:p>
        </p:txBody>
      </p:sp>
      <p:cxnSp>
        <p:nvCxnSpPr>
          <p:cNvPr id="19" name="Conector recto de flecha 18">
            <a:extLst>
              <a:ext uri="{FF2B5EF4-FFF2-40B4-BE49-F238E27FC236}">
                <a16:creationId xmlns="" xmlns:a16="http://schemas.microsoft.com/office/drawing/2014/main" xmlns:lc="http://schemas.openxmlformats.org/drawingml/2006/lockedCanvas" id="{6E8A7BA0-D89E-47FE-8632-5AD6D932B4F3}"/>
              </a:ext>
            </a:extLst>
          </p:cNvPr>
          <p:cNvCxnSpPr>
            <a:cxnSpLocks/>
          </p:cNvCxnSpPr>
          <p:nvPr/>
        </p:nvCxnSpPr>
        <p:spPr>
          <a:xfrm>
            <a:off x="163769" y="3195792"/>
            <a:ext cx="11723431" cy="22592"/>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20" name="Rectángulo 19">
            <a:extLst>
              <a:ext uri="{FF2B5EF4-FFF2-40B4-BE49-F238E27FC236}">
                <a16:creationId xmlns="" xmlns:a16="http://schemas.microsoft.com/office/drawing/2014/main" xmlns:lc="http://schemas.openxmlformats.org/drawingml/2006/lockedCanvas" id="{8ADD0AF3-1D6B-48E0-BF6B-F272C02319A7}"/>
              </a:ext>
            </a:extLst>
          </p:cNvPr>
          <p:cNvSpPr/>
          <p:nvPr/>
        </p:nvSpPr>
        <p:spPr>
          <a:xfrm>
            <a:off x="1963098" y="3075481"/>
            <a:ext cx="45719" cy="24444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sz="1100">
              <a:latin typeface="+mj-lt"/>
            </a:endParaRPr>
          </a:p>
        </p:txBody>
      </p:sp>
      <p:sp>
        <p:nvSpPr>
          <p:cNvPr id="21" name="CuadroTexto 8">
            <a:extLst>
              <a:ext uri="{FF2B5EF4-FFF2-40B4-BE49-F238E27FC236}">
                <a16:creationId xmlns="" xmlns:a16="http://schemas.microsoft.com/office/drawing/2014/main" xmlns:lc="http://schemas.openxmlformats.org/drawingml/2006/lockedCanvas" id="{1C73C876-39E4-4476-860A-923F92DFFF65}"/>
              </a:ext>
            </a:extLst>
          </p:cNvPr>
          <p:cNvSpPr txBox="1"/>
          <p:nvPr/>
        </p:nvSpPr>
        <p:spPr>
          <a:xfrm>
            <a:off x="1438828" y="1917026"/>
            <a:ext cx="1094260" cy="600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b="1" dirty="0">
                <a:latin typeface="+mj-lt"/>
              </a:rPr>
              <a:t>Recepción de Recurso de Reposición.</a:t>
            </a:r>
            <a:endParaRPr lang="es-MX" sz="1100" b="1" dirty="0">
              <a:latin typeface="+mj-lt"/>
            </a:endParaRPr>
          </a:p>
        </p:txBody>
      </p:sp>
      <p:sp>
        <p:nvSpPr>
          <p:cNvPr id="22" name="Rectángulo 21">
            <a:extLst>
              <a:ext uri="{FF2B5EF4-FFF2-40B4-BE49-F238E27FC236}">
                <a16:creationId xmlns="" xmlns:a16="http://schemas.microsoft.com/office/drawing/2014/main" xmlns:lc="http://schemas.openxmlformats.org/drawingml/2006/lockedCanvas" id="{9E95CAC1-3FA4-4F94-BE40-0772A3192B15}"/>
              </a:ext>
            </a:extLst>
          </p:cNvPr>
          <p:cNvSpPr/>
          <p:nvPr/>
        </p:nvSpPr>
        <p:spPr>
          <a:xfrm>
            <a:off x="3319350" y="3085474"/>
            <a:ext cx="45719" cy="24444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sz="1100">
              <a:latin typeface="+mj-lt"/>
            </a:endParaRPr>
          </a:p>
        </p:txBody>
      </p:sp>
      <p:sp>
        <p:nvSpPr>
          <p:cNvPr id="23" name="CuadroTexto 12">
            <a:extLst>
              <a:ext uri="{FF2B5EF4-FFF2-40B4-BE49-F238E27FC236}">
                <a16:creationId xmlns="" xmlns:a16="http://schemas.microsoft.com/office/drawing/2014/main" xmlns:lc="http://schemas.openxmlformats.org/drawingml/2006/lockedCanvas" id="{CD2F0FEB-A66B-47F1-93D0-342207C9F67F}"/>
              </a:ext>
            </a:extLst>
          </p:cNvPr>
          <p:cNvSpPr txBox="1"/>
          <p:nvPr/>
        </p:nvSpPr>
        <p:spPr>
          <a:xfrm>
            <a:off x="2759472" y="1923794"/>
            <a:ext cx="1137950" cy="93871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b="1" dirty="0">
                <a:effectLst/>
                <a:latin typeface="+mj-lt"/>
                <a:ea typeface="Times New Roman" panose="02020603050405020304" pitchFamily="18" charset="0"/>
                <a:cs typeface="Calibri" panose="020F0502020204030204" pitchFamily="34" charset="0"/>
              </a:rPr>
              <a:t>Resolución de Recurso de Reposición por </a:t>
            </a:r>
            <a:endParaRPr lang="es-CL" sz="1100" b="1" dirty="0" smtClean="0">
              <a:effectLst/>
              <a:latin typeface="+mj-lt"/>
              <a:ea typeface="Times New Roman" panose="02020603050405020304" pitchFamily="18" charset="0"/>
              <a:cs typeface="Calibri" panose="020F0502020204030204" pitchFamily="34" charset="0"/>
            </a:endParaRPr>
          </a:p>
          <a:p>
            <a:pPr algn="ctr"/>
            <a:r>
              <a:rPr lang="es-CL" sz="1100" b="1" dirty="0" smtClean="0">
                <a:effectLst/>
                <a:latin typeface="+mj-lt"/>
                <a:ea typeface="Times New Roman" panose="02020603050405020304" pitchFamily="18" charset="0"/>
                <a:cs typeface="Calibri" panose="020F0502020204030204" pitchFamily="34" charset="0"/>
              </a:rPr>
              <a:t>el </a:t>
            </a:r>
            <a:r>
              <a:rPr lang="es-CL" sz="1100" b="1" dirty="0">
                <a:effectLst/>
                <a:latin typeface="+mj-lt"/>
                <a:ea typeface="Times New Roman" panose="02020603050405020304" pitchFamily="18" charset="0"/>
                <a:cs typeface="Calibri" panose="020F0502020204030204" pitchFamily="34" charset="0"/>
              </a:rPr>
              <a:t>Comité de Selección</a:t>
            </a:r>
            <a:endParaRPr lang="es-MX" sz="1100" b="1" dirty="0">
              <a:latin typeface="+mj-lt"/>
            </a:endParaRPr>
          </a:p>
        </p:txBody>
      </p:sp>
      <p:sp>
        <p:nvSpPr>
          <p:cNvPr id="24" name="Rectángulo 23">
            <a:extLst>
              <a:ext uri="{FF2B5EF4-FFF2-40B4-BE49-F238E27FC236}">
                <a16:creationId xmlns="" xmlns:a16="http://schemas.microsoft.com/office/drawing/2014/main" xmlns:lc="http://schemas.openxmlformats.org/drawingml/2006/lockedCanvas" id="{D04141E8-70A2-464E-B0D3-5FB7BD47A872}"/>
              </a:ext>
            </a:extLst>
          </p:cNvPr>
          <p:cNvSpPr/>
          <p:nvPr/>
        </p:nvSpPr>
        <p:spPr>
          <a:xfrm>
            <a:off x="4748951" y="3077776"/>
            <a:ext cx="45719" cy="24444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sz="1100">
              <a:latin typeface="+mj-lt"/>
            </a:endParaRPr>
          </a:p>
        </p:txBody>
      </p:sp>
      <p:sp>
        <p:nvSpPr>
          <p:cNvPr id="25" name="CuadroTexto 15">
            <a:extLst>
              <a:ext uri="{FF2B5EF4-FFF2-40B4-BE49-F238E27FC236}">
                <a16:creationId xmlns="" xmlns:a16="http://schemas.microsoft.com/office/drawing/2014/main" xmlns:lc="http://schemas.openxmlformats.org/drawingml/2006/lockedCanvas" id="{C42DB26F-F932-40BD-9CAC-5101DBD1FE04}"/>
              </a:ext>
            </a:extLst>
          </p:cNvPr>
          <p:cNvSpPr txBox="1"/>
          <p:nvPr/>
        </p:nvSpPr>
        <p:spPr>
          <a:xfrm>
            <a:off x="4246712" y="1925879"/>
            <a:ext cx="1063782" cy="600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_tradnl" sz="1100" b="1" dirty="0">
                <a:effectLst/>
                <a:latin typeface="+mj-lt"/>
                <a:ea typeface="Times New Roman" panose="02020603050405020304" pitchFamily="18" charset="0"/>
                <a:cs typeface="Calibri" panose="020F0502020204030204" pitchFamily="34" charset="0"/>
              </a:rPr>
              <a:t>Publicación de resultados definitivos</a:t>
            </a:r>
            <a:endParaRPr lang="es-MX" sz="1100" b="1" dirty="0">
              <a:latin typeface="+mj-lt"/>
            </a:endParaRPr>
          </a:p>
        </p:txBody>
      </p:sp>
      <p:sp>
        <p:nvSpPr>
          <p:cNvPr id="26" name="Rectángulo 25">
            <a:extLst>
              <a:ext uri="{FF2B5EF4-FFF2-40B4-BE49-F238E27FC236}">
                <a16:creationId xmlns="" xmlns:a16="http://schemas.microsoft.com/office/drawing/2014/main" xmlns:lc="http://schemas.openxmlformats.org/drawingml/2006/lockedCanvas" id="{12E8F31E-C61C-4B1D-B192-45D0790E831B}"/>
              </a:ext>
            </a:extLst>
          </p:cNvPr>
          <p:cNvSpPr/>
          <p:nvPr/>
        </p:nvSpPr>
        <p:spPr>
          <a:xfrm flipH="1">
            <a:off x="5997781" y="3077776"/>
            <a:ext cx="45719" cy="24444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sz="1100">
              <a:latin typeface="+mj-lt"/>
            </a:endParaRPr>
          </a:p>
        </p:txBody>
      </p:sp>
      <p:sp>
        <p:nvSpPr>
          <p:cNvPr id="27" name="CuadroTexto 17">
            <a:extLst>
              <a:ext uri="{FF2B5EF4-FFF2-40B4-BE49-F238E27FC236}">
                <a16:creationId xmlns="" xmlns:a16="http://schemas.microsoft.com/office/drawing/2014/main" xmlns:lc="http://schemas.openxmlformats.org/drawingml/2006/lockedCanvas" id="{7CFE47FF-E805-411A-800B-C0377BBAE620}"/>
              </a:ext>
            </a:extLst>
          </p:cNvPr>
          <p:cNvSpPr txBox="1"/>
          <p:nvPr/>
        </p:nvSpPr>
        <p:spPr>
          <a:xfrm>
            <a:off x="5569295" y="1938966"/>
            <a:ext cx="1063782"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_tradnl" sz="1100" b="1" dirty="0">
                <a:effectLst/>
                <a:latin typeface="+mj-lt"/>
                <a:ea typeface="Times New Roman" panose="02020603050405020304" pitchFamily="18" charset="0"/>
                <a:cs typeface="Calibri" panose="020F0502020204030204" pitchFamily="34" charset="0"/>
              </a:rPr>
              <a:t>Ofrecimiento del cargo</a:t>
            </a:r>
            <a:endParaRPr lang="es-MX" sz="1100" b="1" dirty="0">
              <a:latin typeface="+mj-lt"/>
            </a:endParaRPr>
          </a:p>
        </p:txBody>
      </p:sp>
      <p:sp>
        <p:nvSpPr>
          <p:cNvPr id="28" name="Rectángulo 27">
            <a:extLst>
              <a:ext uri="{FF2B5EF4-FFF2-40B4-BE49-F238E27FC236}">
                <a16:creationId xmlns="" xmlns:a16="http://schemas.microsoft.com/office/drawing/2014/main" xmlns:lc="http://schemas.openxmlformats.org/drawingml/2006/lockedCanvas" id="{A7D2F891-D3D4-45C4-B696-0929E7B87425}"/>
              </a:ext>
            </a:extLst>
          </p:cNvPr>
          <p:cNvSpPr/>
          <p:nvPr/>
        </p:nvSpPr>
        <p:spPr>
          <a:xfrm flipH="1">
            <a:off x="7206811" y="3078314"/>
            <a:ext cx="45719" cy="2528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sz="1100">
              <a:latin typeface="+mj-lt"/>
            </a:endParaRPr>
          </a:p>
        </p:txBody>
      </p:sp>
      <p:sp>
        <p:nvSpPr>
          <p:cNvPr id="29" name="CuadroTexto 19">
            <a:extLst>
              <a:ext uri="{FF2B5EF4-FFF2-40B4-BE49-F238E27FC236}">
                <a16:creationId xmlns="" xmlns:a16="http://schemas.microsoft.com/office/drawing/2014/main" xmlns:lc="http://schemas.openxmlformats.org/drawingml/2006/lockedCanvas" id="{BFF1D66C-CC4A-4552-A34D-7B3CBB2A0A5E}"/>
              </a:ext>
            </a:extLst>
          </p:cNvPr>
          <p:cNvSpPr txBox="1"/>
          <p:nvPr/>
        </p:nvSpPr>
        <p:spPr>
          <a:xfrm>
            <a:off x="6764008" y="1927771"/>
            <a:ext cx="905411"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_tradnl" sz="1100" b="1" dirty="0">
                <a:effectLst/>
                <a:latin typeface="+mj-lt"/>
                <a:ea typeface="Times New Roman" panose="02020603050405020304" pitchFamily="18" charset="0"/>
                <a:cs typeface="Calibri" panose="020F0502020204030204" pitchFamily="34" charset="0"/>
              </a:rPr>
              <a:t>Aceptación del cargo</a:t>
            </a:r>
            <a:endParaRPr lang="es-MX" sz="1100" b="1" dirty="0">
              <a:latin typeface="+mj-lt"/>
            </a:endParaRPr>
          </a:p>
        </p:txBody>
      </p:sp>
      <p:sp>
        <p:nvSpPr>
          <p:cNvPr id="30" name="Rectángulo 29">
            <a:extLst>
              <a:ext uri="{FF2B5EF4-FFF2-40B4-BE49-F238E27FC236}">
                <a16:creationId xmlns="" xmlns:a16="http://schemas.microsoft.com/office/drawing/2014/main" xmlns:lc="http://schemas.openxmlformats.org/drawingml/2006/lockedCanvas" id="{4CBB6C89-B666-4624-8264-F89FF75B872C}"/>
              </a:ext>
            </a:extLst>
          </p:cNvPr>
          <p:cNvSpPr/>
          <p:nvPr/>
        </p:nvSpPr>
        <p:spPr>
          <a:xfrm flipH="1">
            <a:off x="8244894" y="3078393"/>
            <a:ext cx="45719" cy="2528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sz="1100">
              <a:latin typeface="+mj-lt"/>
            </a:endParaRPr>
          </a:p>
        </p:txBody>
      </p:sp>
      <p:sp>
        <p:nvSpPr>
          <p:cNvPr id="31" name="CuadroTexto 21">
            <a:extLst>
              <a:ext uri="{FF2B5EF4-FFF2-40B4-BE49-F238E27FC236}">
                <a16:creationId xmlns="" xmlns:a16="http://schemas.microsoft.com/office/drawing/2014/main" xmlns:lc="http://schemas.openxmlformats.org/drawingml/2006/lockedCanvas" id="{C150EA92-B388-47E0-AAC5-DDA3AAF6064D}"/>
              </a:ext>
            </a:extLst>
          </p:cNvPr>
          <p:cNvSpPr txBox="1"/>
          <p:nvPr/>
        </p:nvSpPr>
        <p:spPr>
          <a:xfrm>
            <a:off x="7805011" y="1953003"/>
            <a:ext cx="978539"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_tradnl" sz="1100" b="1" dirty="0">
                <a:effectLst/>
                <a:latin typeface="+mj-lt"/>
                <a:ea typeface="Times New Roman" panose="02020603050405020304" pitchFamily="18" charset="0"/>
                <a:cs typeface="Calibri" panose="020F0502020204030204" pitchFamily="34" charset="0"/>
              </a:rPr>
              <a:t>Carga de Resultados Definitivos a SIRH</a:t>
            </a:r>
            <a:endParaRPr lang="es-MX" sz="1100" b="1" dirty="0">
              <a:latin typeface="+mj-lt"/>
            </a:endParaRPr>
          </a:p>
        </p:txBody>
      </p:sp>
      <p:sp>
        <p:nvSpPr>
          <p:cNvPr id="32" name="Rectángulo 31">
            <a:extLst>
              <a:ext uri="{FF2B5EF4-FFF2-40B4-BE49-F238E27FC236}">
                <a16:creationId xmlns="" xmlns:a16="http://schemas.microsoft.com/office/drawing/2014/main" xmlns:lc="http://schemas.openxmlformats.org/drawingml/2006/lockedCanvas" id="{9FB8CE5B-1180-41BE-8AA9-BDC3A3809C45}"/>
              </a:ext>
            </a:extLst>
          </p:cNvPr>
          <p:cNvSpPr/>
          <p:nvPr/>
        </p:nvSpPr>
        <p:spPr>
          <a:xfrm flipH="1">
            <a:off x="9493575" y="3078393"/>
            <a:ext cx="45719" cy="2528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sz="1100">
              <a:latin typeface="+mj-lt"/>
            </a:endParaRPr>
          </a:p>
        </p:txBody>
      </p:sp>
      <p:sp>
        <p:nvSpPr>
          <p:cNvPr id="33" name="CuadroTexto 23">
            <a:extLst>
              <a:ext uri="{FF2B5EF4-FFF2-40B4-BE49-F238E27FC236}">
                <a16:creationId xmlns="" xmlns:a16="http://schemas.microsoft.com/office/drawing/2014/main" xmlns:lc="http://schemas.openxmlformats.org/drawingml/2006/lockedCanvas" id="{8E9775C0-AF63-435B-B13E-6F6B3FD75659}"/>
              </a:ext>
            </a:extLst>
          </p:cNvPr>
          <p:cNvSpPr txBox="1"/>
          <p:nvPr/>
        </p:nvSpPr>
        <p:spPr>
          <a:xfrm>
            <a:off x="8963815" y="1928849"/>
            <a:ext cx="1059520" cy="11079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b="1" dirty="0">
                <a:effectLst/>
                <a:latin typeface="+mj-lt"/>
                <a:ea typeface="Times New Roman" panose="02020603050405020304" pitchFamily="18" charset="0"/>
                <a:cs typeface="Calibri" panose="020F0502020204030204" pitchFamily="34" charset="0"/>
              </a:rPr>
              <a:t>Dictación de Resolución que dispone el Encasillamiento y envío a </a:t>
            </a:r>
            <a:r>
              <a:rPr lang="es-CL" sz="1100" b="1" dirty="0" smtClean="0">
                <a:effectLst/>
                <a:latin typeface="+mj-lt"/>
                <a:ea typeface="Times New Roman" panose="02020603050405020304" pitchFamily="18" charset="0"/>
                <a:cs typeface="Calibri" panose="020F0502020204030204" pitchFamily="34" charset="0"/>
              </a:rPr>
              <a:t>Contraloría</a:t>
            </a:r>
            <a:endParaRPr lang="es-MX" sz="1100" b="1" dirty="0">
              <a:latin typeface="+mj-lt"/>
            </a:endParaRPr>
          </a:p>
        </p:txBody>
      </p:sp>
      <p:sp>
        <p:nvSpPr>
          <p:cNvPr id="34" name="Rectángulo 33">
            <a:extLst>
              <a:ext uri="{FF2B5EF4-FFF2-40B4-BE49-F238E27FC236}">
                <a16:creationId xmlns="" xmlns:a16="http://schemas.microsoft.com/office/drawing/2014/main" xmlns:lc="http://schemas.openxmlformats.org/drawingml/2006/lockedCanvas" id="{848188FC-E180-462C-B152-0B2FDF255D65}"/>
              </a:ext>
            </a:extLst>
          </p:cNvPr>
          <p:cNvSpPr/>
          <p:nvPr/>
        </p:nvSpPr>
        <p:spPr>
          <a:xfrm flipH="1">
            <a:off x="10730026" y="3064745"/>
            <a:ext cx="45719" cy="2528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sz="1100">
              <a:latin typeface="+mj-lt"/>
            </a:endParaRPr>
          </a:p>
        </p:txBody>
      </p:sp>
      <p:sp>
        <p:nvSpPr>
          <p:cNvPr id="35" name="CuadroTexto 25">
            <a:extLst>
              <a:ext uri="{FF2B5EF4-FFF2-40B4-BE49-F238E27FC236}">
                <a16:creationId xmlns="" xmlns:a16="http://schemas.microsoft.com/office/drawing/2014/main" xmlns:lc="http://schemas.openxmlformats.org/drawingml/2006/lockedCanvas" id="{D0F8AC0F-7587-497B-BF43-2CCA48704B9C}"/>
              </a:ext>
            </a:extLst>
          </p:cNvPr>
          <p:cNvSpPr txBox="1"/>
          <p:nvPr/>
        </p:nvSpPr>
        <p:spPr>
          <a:xfrm>
            <a:off x="2792981" y="3479333"/>
            <a:ext cx="1151222" cy="144655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dirty="0">
                <a:effectLst/>
                <a:latin typeface="+mj-lt"/>
                <a:ea typeface="Times New Roman" panose="02020603050405020304" pitchFamily="18" charset="0"/>
                <a:cs typeface="Calibri" panose="020F0502020204030204" pitchFamily="34" charset="0"/>
              </a:rPr>
              <a:t>Dentro de</a:t>
            </a:r>
          </a:p>
          <a:p>
            <a:pPr algn="ctr"/>
            <a:r>
              <a:rPr lang="es-CL" sz="1100" dirty="0">
                <a:effectLst/>
                <a:latin typeface="+mj-lt"/>
                <a:ea typeface="Times New Roman" panose="02020603050405020304" pitchFamily="18" charset="0"/>
                <a:cs typeface="Calibri" panose="020F0502020204030204" pitchFamily="34" charset="0"/>
              </a:rPr>
              <a:t> </a:t>
            </a:r>
            <a:r>
              <a:rPr lang="es-CL" sz="1100" b="1" dirty="0">
                <a:effectLst/>
                <a:latin typeface="+mj-lt"/>
                <a:ea typeface="Times New Roman" panose="02020603050405020304" pitchFamily="18" charset="0"/>
                <a:cs typeface="Calibri" panose="020F0502020204030204" pitchFamily="34" charset="0"/>
              </a:rPr>
              <a:t>3</a:t>
            </a:r>
            <a:r>
              <a:rPr lang="es-CL" sz="1100" dirty="0">
                <a:effectLst/>
                <a:latin typeface="+mj-lt"/>
                <a:ea typeface="Times New Roman" panose="02020603050405020304" pitchFamily="18" charset="0"/>
                <a:cs typeface="Calibri" panose="020F0502020204030204" pitchFamily="34" charset="0"/>
              </a:rPr>
              <a:t> días hábiles contados desde la fecha de cierre de recepción de los recursos indicados en el punto anterior</a:t>
            </a:r>
            <a:r>
              <a:rPr lang="es-ES_tradnl" sz="1100" dirty="0" smtClean="0">
                <a:effectLst/>
                <a:latin typeface="+mj-lt"/>
                <a:ea typeface="Times New Roman" panose="02020603050405020304" pitchFamily="18" charset="0"/>
                <a:cs typeface="Calibri" panose="020F0502020204030204" pitchFamily="34" charset="0"/>
              </a:rPr>
              <a:t>.</a:t>
            </a:r>
            <a:endParaRPr lang="es-ES_tradnl" sz="1100" dirty="0">
              <a:effectLst/>
              <a:latin typeface="+mj-lt"/>
              <a:ea typeface="Times New Roman" panose="02020603050405020304" pitchFamily="18" charset="0"/>
              <a:cs typeface="Calibri" panose="020F0502020204030204" pitchFamily="34" charset="0"/>
            </a:endParaRPr>
          </a:p>
        </p:txBody>
      </p:sp>
      <p:sp>
        <p:nvSpPr>
          <p:cNvPr id="36" name="CuadroTexto 31">
            <a:extLst>
              <a:ext uri="{FF2B5EF4-FFF2-40B4-BE49-F238E27FC236}">
                <a16:creationId xmlns="" xmlns:a16="http://schemas.microsoft.com/office/drawing/2014/main" xmlns:lc="http://schemas.openxmlformats.org/drawingml/2006/lockedCanvas" id="{241F2299-072B-4902-B255-6ADB37AB20A8}"/>
              </a:ext>
            </a:extLst>
          </p:cNvPr>
          <p:cNvSpPr txBox="1"/>
          <p:nvPr/>
        </p:nvSpPr>
        <p:spPr>
          <a:xfrm>
            <a:off x="497870" y="1473727"/>
            <a:ext cx="1093895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L" b="1" dirty="0"/>
              <a:t>     </a:t>
            </a:r>
            <a:r>
              <a:rPr lang="es-CL" b="1" dirty="0" smtClean="0"/>
              <a:t>8			9 </a:t>
            </a:r>
            <a:r>
              <a:rPr lang="es-CL" b="1" dirty="0"/>
              <a:t>		      10	        </a:t>
            </a:r>
            <a:r>
              <a:rPr lang="es-CL" b="1" dirty="0" smtClean="0"/>
              <a:t>		11</a:t>
            </a:r>
            <a:r>
              <a:rPr lang="es-CL" b="1" dirty="0"/>
              <a:t>		</a:t>
            </a:r>
            <a:r>
              <a:rPr lang="es-CL" b="1" dirty="0" smtClean="0"/>
              <a:t>	12</a:t>
            </a:r>
            <a:r>
              <a:rPr lang="es-CL" b="1" dirty="0"/>
              <a:t>		  13		     14	      </a:t>
            </a:r>
            <a:r>
              <a:rPr lang="es-CL" b="1" dirty="0" smtClean="0"/>
              <a:t>	15</a:t>
            </a:r>
            <a:r>
              <a:rPr lang="es-CL" b="1" dirty="0"/>
              <a:t>		</a:t>
            </a:r>
            <a:r>
              <a:rPr lang="es-CL" b="1" dirty="0" smtClean="0"/>
              <a:t>	16            </a:t>
            </a:r>
            <a:r>
              <a:rPr lang="es-CL" b="1" dirty="0"/>
              <a:t>	</a:t>
            </a:r>
            <a:endParaRPr lang="es-MX" b="1" dirty="0"/>
          </a:p>
        </p:txBody>
      </p:sp>
      <p:sp>
        <p:nvSpPr>
          <p:cNvPr id="38" name="CuadroTexto 33">
            <a:extLst>
              <a:ext uri="{FF2B5EF4-FFF2-40B4-BE49-F238E27FC236}">
                <a16:creationId xmlns="" xmlns:a16="http://schemas.microsoft.com/office/drawing/2014/main" xmlns:lc="http://schemas.openxmlformats.org/drawingml/2006/lockedCanvas" id="{3436C5E3-CCFD-43AE-A40F-E11A4337630B}"/>
              </a:ext>
            </a:extLst>
          </p:cNvPr>
          <p:cNvSpPr txBox="1"/>
          <p:nvPr/>
        </p:nvSpPr>
        <p:spPr>
          <a:xfrm>
            <a:off x="4189256" y="3505266"/>
            <a:ext cx="1199097" cy="110799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dirty="0">
                <a:effectLst/>
                <a:latin typeface="+mj-lt"/>
                <a:ea typeface="Times New Roman" panose="02020603050405020304" pitchFamily="18" charset="0"/>
                <a:cs typeface="Calibri" panose="020F0502020204030204" pitchFamily="34" charset="0"/>
              </a:rPr>
              <a:t>Dentro de</a:t>
            </a:r>
          </a:p>
          <a:p>
            <a:pPr algn="ctr"/>
            <a:r>
              <a:rPr lang="es-CL" sz="1100" dirty="0">
                <a:effectLst/>
                <a:latin typeface="+mj-lt"/>
                <a:ea typeface="Times New Roman" panose="02020603050405020304" pitchFamily="18" charset="0"/>
                <a:cs typeface="Calibri" panose="020F0502020204030204" pitchFamily="34" charset="0"/>
              </a:rPr>
              <a:t> </a:t>
            </a:r>
            <a:r>
              <a:rPr lang="es-CL" sz="1100" b="1" dirty="0">
                <a:effectLst/>
                <a:latin typeface="+mj-lt"/>
                <a:ea typeface="Times New Roman" panose="02020603050405020304" pitchFamily="18" charset="0"/>
                <a:cs typeface="Calibri" panose="020F0502020204030204" pitchFamily="34" charset="0"/>
              </a:rPr>
              <a:t>3</a:t>
            </a:r>
            <a:r>
              <a:rPr lang="es-CL" sz="1100" dirty="0">
                <a:effectLst/>
                <a:latin typeface="+mj-lt"/>
                <a:ea typeface="Times New Roman" panose="02020603050405020304" pitchFamily="18" charset="0"/>
                <a:cs typeface="Calibri" panose="020F0502020204030204" pitchFamily="34" charset="0"/>
              </a:rPr>
              <a:t> días hábiles siguientes a la resolución de reposiciones, si las hubiere</a:t>
            </a:r>
            <a:r>
              <a:rPr lang="es-CL" sz="1100" dirty="0" smtClean="0">
                <a:effectLst/>
                <a:latin typeface="+mj-lt"/>
                <a:ea typeface="Times New Roman" panose="02020603050405020304" pitchFamily="18" charset="0"/>
                <a:cs typeface="Calibri" panose="020F0502020204030204" pitchFamily="34" charset="0"/>
              </a:rPr>
              <a:t>.</a:t>
            </a:r>
            <a:endParaRPr lang="es-CL" sz="1100" dirty="0">
              <a:effectLst/>
              <a:latin typeface="+mj-lt"/>
              <a:ea typeface="Times New Roman" panose="02020603050405020304" pitchFamily="18" charset="0"/>
              <a:cs typeface="Calibri" panose="020F0502020204030204" pitchFamily="34" charset="0"/>
            </a:endParaRPr>
          </a:p>
        </p:txBody>
      </p:sp>
      <p:sp>
        <p:nvSpPr>
          <p:cNvPr id="39" name="CuadroTexto 34">
            <a:extLst>
              <a:ext uri="{FF2B5EF4-FFF2-40B4-BE49-F238E27FC236}">
                <a16:creationId xmlns="" xmlns:a16="http://schemas.microsoft.com/office/drawing/2014/main" xmlns:lc="http://schemas.openxmlformats.org/drawingml/2006/lockedCanvas" id="{06D2240A-C3DE-43AE-9571-0DAF5DD9FD0C}"/>
              </a:ext>
            </a:extLst>
          </p:cNvPr>
          <p:cNvSpPr txBox="1"/>
          <p:nvPr/>
        </p:nvSpPr>
        <p:spPr>
          <a:xfrm>
            <a:off x="5562415" y="3477970"/>
            <a:ext cx="1063782" cy="110799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dirty="0">
                <a:effectLst/>
                <a:latin typeface="+mj-lt"/>
                <a:ea typeface="Times New Roman" panose="02020603050405020304" pitchFamily="18" charset="0"/>
                <a:cs typeface="Calibri" panose="020F0502020204030204" pitchFamily="34" charset="0"/>
              </a:rPr>
              <a:t>A más tardar el </a:t>
            </a:r>
          </a:p>
          <a:p>
            <a:pPr algn="ctr"/>
            <a:r>
              <a:rPr lang="es-CL" sz="1100" b="1" dirty="0">
                <a:effectLst/>
                <a:latin typeface="+mj-lt"/>
                <a:ea typeface="Times New Roman" panose="02020603050405020304" pitchFamily="18" charset="0"/>
                <a:cs typeface="Calibri" panose="020F0502020204030204" pitchFamily="34" charset="0"/>
              </a:rPr>
              <a:t>4°</a:t>
            </a:r>
            <a:r>
              <a:rPr lang="es-CL" sz="1100" dirty="0">
                <a:effectLst/>
                <a:latin typeface="+mj-lt"/>
                <a:ea typeface="Times New Roman" panose="02020603050405020304" pitchFamily="18" charset="0"/>
                <a:cs typeface="Calibri" panose="020F0502020204030204" pitchFamily="34" charset="0"/>
              </a:rPr>
              <a:t>  día hábil contado desde la publicación de resultados definitivos</a:t>
            </a:r>
            <a:r>
              <a:rPr lang="es-CL" sz="1100" dirty="0" smtClean="0">
                <a:effectLst/>
                <a:latin typeface="+mj-lt"/>
                <a:ea typeface="Times New Roman" panose="02020603050405020304" pitchFamily="18" charset="0"/>
                <a:cs typeface="Calibri" panose="020F0502020204030204" pitchFamily="34" charset="0"/>
              </a:rPr>
              <a:t>.</a:t>
            </a:r>
            <a:endParaRPr lang="es-CL" sz="1100" dirty="0">
              <a:effectLst/>
              <a:latin typeface="+mj-lt"/>
              <a:ea typeface="Times New Roman" panose="02020603050405020304" pitchFamily="18" charset="0"/>
              <a:cs typeface="Calibri" panose="020F0502020204030204" pitchFamily="34" charset="0"/>
            </a:endParaRPr>
          </a:p>
        </p:txBody>
      </p:sp>
      <p:sp>
        <p:nvSpPr>
          <p:cNvPr id="40" name="CuadroTexto 36">
            <a:extLst>
              <a:ext uri="{FF2B5EF4-FFF2-40B4-BE49-F238E27FC236}">
                <a16:creationId xmlns="" xmlns:a16="http://schemas.microsoft.com/office/drawing/2014/main" xmlns:lc="http://schemas.openxmlformats.org/drawingml/2006/lockedCanvas" id="{A023CF98-7458-4CE4-82D1-7C840C8CAA1D}"/>
              </a:ext>
            </a:extLst>
          </p:cNvPr>
          <p:cNvSpPr txBox="1"/>
          <p:nvPr/>
        </p:nvSpPr>
        <p:spPr>
          <a:xfrm>
            <a:off x="6680231" y="3488326"/>
            <a:ext cx="1107657" cy="263149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dirty="0">
                <a:effectLst/>
                <a:latin typeface="+mj-lt"/>
                <a:ea typeface="Times New Roman" panose="02020603050405020304" pitchFamily="18" charset="0"/>
                <a:cs typeface="Calibri" panose="020F0502020204030204" pitchFamily="34" charset="0"/>
              </a:rPr>
              <a:t>a) En el </a:t>
            </a:r>
            <a:r>
              <a:rPr lang="es-CL" sz="1100" dirty="0" smtClean="0">
                <a:effectLst/>
                <a:latin typeface="+mj-lt"/>
                <a:ea typeface="Times New Roman" panose="02020603050405020304" pitchFamily="18" charset="0"/>
                <a:cs typeface="Calibri" panose="020F0502020204030204" pitchFamily="34" charset="0"/>
              </a:rPr>
              <a:t>momento </a:t>
            </a:r>
            <a:r>
              <a:rPr lang="es-CL" sz="1100" dirty="0">
                <a:effectLst/>
                <a:latin typeface="+mj-lt"/>
                <a:ea typeface="Times New Roman" panose="02020603050405020304" pitchFamily="18" charset="0"/>
                <a:cs typeface="Calibri" panose="020F0502020204030204" pitchFamily="34" charset="0"/>
              </a:rPr>
              <a:t>del ofrecimiento cuando </a:t>
            </a:r>
            <a:r>
              <a:rPr lang="es-CL" sz="1100" dirty="0" smtClean="0">
                <a:effectLst/>
                <a:latin typeface="+mj-lt"/>
                <a:ea typeface="Times New Roman" panose="02020603050405020304" pitchFamily="18" charset="0"/>
                <a:cs typeface="Calibri" panose="020F0502020204030204" pitchFamily="34" charset="0"/>
              </a:rPr>
              <a:t>sea personal, </a:t>
            </a:r>
            <a:r>
              <a:rPr lang="es-CL" sz="1100" dirty="0">
                <a:effectLst/>
                <a:latin typeface="+mj-lt"/>
                <a:ea typeface="Times New Roman" panose="02020603050405020304" pitchFamily="18" charset="0"/>
                <a:cs typeface="Calibri" panose="020F0502020204030204" pitchFamily="34" charset="0"/>
              </a:rPr>
              <a:t>o;</a:t>
            </a:r>
          </a:p>
          <a:p>
            <a:pPr algn="ctr"/>
            <a:endParaRPr lang="es-CL" sz="1100" dirty="0">
              <a:effectLst/>
              <a:latin typeface="+mj-lt"/>
              <a:ea typeface="Times New Roman" panose="02020603050405020304" pitchFamily="18" charset="0"/>
              <a:cs typeface="Calibri" panose="020F0502020204030204" pitchFamily="34" charset="0"/>
            </a:endParaRPr>
          </a:p>
          <a:p>
            <a:pPr algn="ctr"/>
            <a:r>
              <a:rPr lang="es-CL" sz="1100" dirty="0">
                <a:effectLst/>
                <a:latin typeface="+mj-lt"/>
                <a:ea typeface="Times New Roman" panose="02020603050405020304" pitchFamily="18" charset="0"/>
                <a:cs typeface="Calibri" panose="020F0502020204030204" pitchFamily="34" charset="0"/>
              </a:rPr>
              <a:t>b) Hasta el cuarto día hábil siguiente a la fecha de ofrecimiento </a:t>
            </a:r>
            <a:r>
              <a:rPr lang="es-CL" sz="1100" dirty="0" smtClean="0">
                <a:effectLst/>
                <a:latin typeface="+mj-lt"/>
                <a:ea typeface="Times New Roman" panose="02020603050405020304" pitchFamily="18" charset="0"/>
                <a:cs typeface="Calibri" panose="020F0502020204030204" pitchFamily="34" charset="0"/>
              </a:rPr>
              <a:t>a </a:t>
            </a:r>
            <a:r>
              <a:rPr lang="es-CL" sz="1100" dirty="0">
                <a:effectLst/>
                <a:latin typeface="+mj-lt"/>
                <a:ea typeface="Times New Roman" panose="02020603050405020304" pitchFamily="18" charset="0"/>
                <a:cs typeface="Calibri" panose="020F0502020204030204" pitchFamily="34" charset="0"/>
              </a:rPr>
              <a:t>través de correo electrónico o de carta certificada.</a:t>
            </a:r>
          </a:p>
        </p:txBody>
      </p:sp>
      <p:sp>
        <p:nvSpPr>
          <p:cNvPr id="41" name="CuadroTexto 37">
            <a:extLst>
              <a:ext uri="{FF2B5EF4-FFF2-40B4-BE49-F238E27FC236}">
                <a16:creationId xmlns="" xmlns:a16="http://schemas.microsoft.com/office/drawing/2014/main" xmlns:lc="http://schemas.openxmlformats.org/drawingml/2006/lockedCanvas" id="{220ECF54-ED8C-461C-952A-D1784E12C924}"/>
              </a:ext>
            </a:extLst>
          </p:cNvPr>
          <p:cNvSpPr txBox="1"/>
          <p:nvPr/>
        </p:nvSpPr>
        <p:spPr>
          <a:xfrm>
            <a:off x="7732711" y="3488650"/>
            <a:ext cx="1050840" cy="110799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dirty="0">
                <a:effectLst/>
                <a:latin typeface="+mj-lt"/>
                <a:ea typeface="Times New Roman" panose="02020603050405020304" pitchFamily="18" charset="0"/>
                <a:cs typeface="Calibri" panose="020F0502020204030204" pitchFamily="34" charset="0"/>
              </a:rPr>
              <a:t>Hasta el día hábil siguiente al cierre del plazo de aceptación del cargo.</a:t>
            </a:r>
            <a:endParaRPr lang="es-MX" sz="1100" dirty="0">
              <a:latin typeface="+mj-lt"/>
            </a:endParaRPr>
          </a:p>
        </p:txBody>
      </p:sp>
      <p:sp>
        <p:nvSpPr>
          <p:cNvPr id="42" name="CuadroTexto 38">
            <a:extLst>
              <a:ext uri="{FF2B5EF4-FFF2-40B4-BE49-F238E27FC236}">
                <a16:creationId xmlns="" xmlns:a16="http://schemas.microsoft.com/office/drawing/2014/main" xmlns:lc="http://schemas.openxmlformats.org/drawingml/2006/lockedCanvas" id="{E5AA3304-5375-4206-9D5E-F472D916F27B}"/>
              </a:ext>
            </a:extLst>
          </p:cNvPr>
          <p:cNvSpPr txBox="1"/>
          <p:nvPr/>
        </p:nvSpPr>
        <p:spPr>
          <a:xfrm>
            <a:off x="8895732" y="3481652"/>
            <a:ext cx="1195332" cy="110799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dirty="0">
                <a:effectLst/>
                <a:latin typeface="+mj-lt"/>
                <a:ea typeface="Times New Roman" panose="02020603050405020304" pitchFamily="18" charset="0"/>
                <a:cs typeface="Calibri" panose="020F0502020204030204" pitchFamily="34" charset="0"/>
              </a:rPr>
              <a:t>Hasta el</a:t>
            </a:r>
          </a:p>
          <a:p>
            <a:pPr algn="ctr"/>
            <a:r>
              <a:rPr lang="es-CL" sz="1100" b="1" dirty="0">
                <a:effectLst/>
                <a:latin typeface="+mj-lt"/>
                <a:ea typeface="Times New Roman" panose="02020603050405020304" pitchFamily="18" charset="0"/>
                <a:cs typeface="Calibri" panose="020F0502020204030204" pitchFamily="34" charset="0"/>
              </a:rPr>
              <a:t> 3°</a:t>
            </a:r>
            <a:r>
              <a:rPr lang="es-CL" sz="1100" dirty="0">
                <a:effectLst/>
                <a:latin typeface="+mj-lt"/>
                <a:ea typeface="Times New Roman" panose="02020603050405020304" pitchFamily="18" charset="0"/>
                <a:cs typeface="Calibri" panose="020F0502020204030204" pitchFamily="34" charset="0"/>
              </a:rPr>
              <a:t> día hábil siguiente a la carga de resultados definitivos a SIRH</a:t>
            </a:r>
            <a:endParaRPr lang="es-MX" sz="1100" dirty="0">
              <a:latin typeface="+mj-lt"/>
            </a:endParaRPr>
          </a:p>
        </p:txBody>
      </p:sp>
      <p:sp>
        <p:nvSpPr>
          <p:cNvPr id="43" name="CuadroTexto 41">
            <a:extLst>
              <a:ext uri="{FF2B5EF4-FFF2-40B4-BE49-F238E27FC236}">
                <a16:creationId xmlns="" xmlns:a16="http://schemas.microsoft.com/office/drawing/2014/main" xmlns:lc="http://schemas.openxmlformats.org/drawingml/2006/lockedCanvas" id="{17EE632C-04EB-4EE5-B26C-7FA180F04E88}"/>
              </a:ext>
            </a:extLst>
          </p:cNvPr>
          <p:cNvSpPr txBox="1"/>
          <p:nvPr/>
        </p:nvSpPr>
        <p:spPr>
          <a:xfrm>
            <a:off x="10213896" y="1904481"/>
            <a:ext cx="978539" cy="93871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b="1" dirty="0">
                <a:effectLst/>
                <a:latin typeface="+mj-lt"/>
                <a:ea typeface="Times New Roman" panose="02020603050405020304" pitchFamily="18" charset="0"/>
                <a:cs typeface="Calibri" panose="020F0502020204030204" pitchFamily="34" charset="0"/>
              </a:rPr>
              <a:t>Notificación de asume funciones y finalización del proceso</a:t>
            </a:r>
            <a:endParaRPr lang="es-MX" sz="1100" b="1" dirty="0">
              <a:latin typeface="+mj-lt"/>
            </a:endParaRPr>
          </a:p>
        </p:txBody>
      </p:sp>
      <p:sp>
        <p:nvSpPr>
          <p:cNvPr id="44" name="CuadroTexto 42">
            <a:extLst>
              <a:ext uri="{FF2B5EF4-FFF2-40B4-BE49-F238E27FC236}">
                <a16:creationId xmlns="" xmlns:a16="http://schemas.microsoft.com/office/drawing/2014/main" xmlns:lc="http://schemas.openxmlformats.org/drawingml/2006/lockedCanvas" id="{86BD68DA-5F17-4D76-BC6D-4E8361D20F83}"/>
              </a:ext>
            </a:extLst>
          </p:cNvPr>
          <p:cNvSpPr txBox="1"/>
          <p:nvPr/>
        </p:nvSpPr>
        <p:spPr>
          <a:xfrm>
            <a:off x="10203246" y="3516877"/>
            <a:ext cx="1233574" cy="9387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dirty="0">
                <a:effectLst/>
                <a:latin typeface="+mj-lt"/>
                <a:ea typeface="Times New Roman" panose="02020603050405020304" pitchFamily="18" charset="0"/>
                <a:cs typeface="Calibri" panose="020F0502020204030204" pitchFamily="34" charset="0"/>
              </a:rPr>
              <a:t>A partir de la recepción de la resolución de encasillamiento tomada de razón.</a:t>
            </a:r>
            <a:endParaRPr lang="es-MX" sz="1100" dirty="0">
              <a:latin typeface="+mj-lt"/>
            </a:endParaRPr>
          </a:p>
        </p:txBody>
      </p:sp>
      <p:sp>
        <p:nvSpPr>
          <p:cNvPr id="45" name="CuadroTexto 25">
            <a:extLst>
              <a:ext uri="{FF2B5EF4-FFF2-40B4-BE49-F238E27FC236}">
                <a16:creationId xmlns="" xmlns:a16="http://schemas.microsoft.com/office/drawing/2014/main" xmlns:lc="http://schemas.openxmlformats.org/drawingml/2006/lockedCanvas" id="{D0F8AC0F-7587-497B-BF43-2CCA48704B9C}"/>
              </a:ext>
            </a:extLst>
          </p:cNvPr>
          <p:cNvSpPr txBox="1"/>
          <p:nvPr/>
        </p:nvSpPr>
        <p:spPr>
          <a:xfrm>
            <a:off x="1405863" y="3490413"/>
            <a:ext cx="1092271" cy="144655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dirty="0">
                <a:effectLst/>
                <a:latin typeface="+mj-lt"/>
                <a:ea typeface="Times New Roman" panose="02020603050405020304" pitchFamily="18" charset="0"/>
                <a:cs typeface="Calibri" panose="020F0502020204030204" pitchFamily="34" charset="0"/>
              </a:rPr>
              <a:t>Dentro de</a:t>
            </a:r>
          </a:p>
          <a:p>
            <a:pPr algn="ctr"/>
            <a:r>
              <a:rPr lang="es-CL" sz="1100" dirty="0">
                <a:effectLst/>
                <a:latin typeface="+mj-lt"/>
                <a:ea typeface="Times New Roman" panose="02020603050405020304" pitchFamily="18" charset="0"/>
                <a:cs typeface="Calibri" panose="020F0502020204030204" pitchFamily="34" charset="0"/>
              </a:rPr>
              <a:t> </a:t>
            </a:r>
            <a:r>
              <a:rPr lang="es-CL" sz="1100" b="1" dirty="0">
                <a:latin typeface="+mj-lt"/>
                <a:ea typeface="Times New Roman" panose="02020603050405020304" pitchFamily="18" charset="0"/>
                <a:cs typeface="Calibri" panose="020F0502020204030204" pitchFamily="34" charset="0"/>
              </a:rPr>
              <a:t>5</a:t>
            </a:r>
            <a:r>
              <a:rPr lang="es-CL" sz="1100" dirty="0" smtClean="0">
                <a:effectLst/>
                <a:latin typeface="+mj-lt"/>
                <a:ea typeface="Times New Roman" panose="02020603050405020304" pitchFamily="18" charset="0"/>
                <a:cs typeface="Calibri" panose="020F0502020204030204" pitchFamily="34" charset="0"/>
              </a:rPr>
              <a:t> </a:t>
            </a:r>
            <a:r>
              <a:rPr lang="es-CL" sz="1100" dirty="0">
                <a:effectLst/>
                <a:latin typeface="+mj-lt"/>
                <a:ea typeface="Times New Roman" panose="02020603050405020304" pitchFamily="18" charset="0"/>
                <a:cs typeface="Calibri" panose="020F0502020204030204" pitchFamily="34" charset="0"/>
              </a:rPr>
              <a:t>días hábiles contados desde la fecha de </a:t>
            </a:r>
            <a:r>
              <a:rPr lang="es-CL" sz="1100" dirty="0" smtClean="0">
                <a:effectLst/>
                <a:latin typeface="+mj-lt"/>
                <a:ea typeface="Times New Roman" panose="02020603050405020304" pitchFamily="18" charset="0"/>
                <a:cs typeface="Calibri" panose="020F0502020204030204" pitchFamily="34" charset="0"/>
              </a:rPr>
              <a:t>publicación de la nómina de puntajes preliminares</a:t>
            </a:r>
            <a:r>
              <a:rPr lang="es-ES_tradnl" sz="1100" dirty="0" smtClean="0">
                <a:effectLst/>
                <a:latin typeface="+mj-lt"/>
                <a:ea typeface="Times New Roman" panose="02020603050405020304" pitchFamily="18" charset="0"/>
                <a:cs typeface="Calibri" panose="020F0502020204030204" pitchFamily="34" charset="0"/>
              </a:rPr>
              <a:t>.</a:t>
            </a:r>
            <a:endParaRPr lang="es-ES_tradnl" sz="1100" dirty="0">
              <a:effectLst/>
              <a:latin typeface="+mj-lt"/>
              <a:ea typeface="Times New Roman" panose="02020603050405020304" pitchFamily="18" charset="0"/>
              <a:cs typeface="Calibri" panose="020F0502020204030204" pitchFamily="34" charset="0"/>
            </a:endParaRPr>
          </a:p>
        </p:txBody>
      </p:sp>
      <p:sp>
        <p:nvSpPr>
          <p:cNvPr id="46" name="CuadroTexto 23">
            <a:extLst>
              <a:ext uri="{FF2B5EF4-FFF2-40B4-BE49-F238E27FC236}">
                <a16:creationId xmlns="" xmlns:a16="http://schemas.microsoft.com/office/drawing/2014/main" xmlns:lc="http://schemas.openxmlformats.org/drawingml/2006/lockedCanvas" id="{8E9775C0-AF63-435B-B13E-6F6B3FD75659}"/>
              </a:ext>
            </a:extLst>
          </p:cNvPr>
          <p:cNvSpPr txBox="1"/>
          <p:nvPr/>
        </p:nvSpPr>
        <p:spPr>
          <a:xfrm>
            <a:off x="361173" y="1904481"/>
            <a:ext cx="978539"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b="1" dirty="0">
                <a:effectLst/>
                <a:latin typeface="+mj-lt"/>
                <a:ea typeface="Times New Roman" panose="02020603050405020304" pitchFamily="18" charset="0"/>
                <a:cs typeface="Calibri" panose="020F0502020204030204" pitchFamily="34" charset="0"/>
              </a:rPr>
              <a:t>Publicación de nómina de puntajes preliminares</a:t>
            </a:r>
            <a:endParaRPr lang="es-MX" sz="1100" b="1" dirty="0">
              <a:latin typeface="+mj-lt"/>
            </a:endParaRPr>
          </a:p>
        </p:txBody>
      </p:sp>
      <p:sp>
        <p:nvSpPr>
          <p:cNvPr id="47" name="Rectángulo 46">
            <a:extLst>
              <a:ext uri="{FF2B5EF4-FFF2-40B4-BE49-F238E27FC236}">
                <a16:creationId xmlns="" xmlns:a16="http://schemas.microsoft.com/office/drawing/2014/main" xmlns:lc="http://schemas.openxmlformats.org/drawingml/2006/lockedCanvas" id="{848188FC-E180-462C-B152-0B2FDF255D65}"/>
              </a:ext>
            </a:extLst>
          </p:cNvPr>
          <p:cNvSpPr/>
          <p:nvPr/>
        </p:nvSpPr>
        <p:spPr>
          <a:xfrm flipH="1">
            <a:off x="850443" y="3082249"/>
            <a:ext cx="45719" cy="25284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s-MX" sz="1100">
              <a:latin typeface="+mj-lt"/>
            </a:endParaRPr>
          </a:p>
        </p:txBody>
      </p:sp>
      <p:sp>
        <p:nvSpPr>
          <p:cNvPr id="48" name="CuadroTexto 38">
            <a:extLst>
              <a:ext uri="{FF2B5EF4-FFF2-40B4-BE49-F238E27FC236}">
                <a16:creationId xmlns="" xmlns:a16="http://schemas.microsoft.com/office/drawing/2014/main" xmlns:lc="http://schemas.openxmlformats.org/drawingml/2006/lockedCanvas" id="{E5AA3304-5375-4206-9D5E-F472D916F27B}"/>
              </a:ext>
            </a:extLst>
          </p:cNvPr>
          <p:cNvSpPr txBox="1"/>
          <p:nvPr/>
        </p:nvSpPr>
        <p:spPr>
          <a:xfrm>
            <a:off x="247175" y="3455974"/>
            <a:ext cx="1091399" cy="9387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L" sz="1100" dirty="0">
                <a:effectLst/>
                <a:latin typeface="+mj-lt"/>
                <a:ea typeface="Times New Roman" panose="02020603050405020304" pitchFamily="18" charset="0"/>
                <a:cs typeface="Calibri" panose="020F0502020204030204" pitchFamily="34" charset="0"/>
              </a:rPr>
              <a:t>Dentro de </a:t>
            </a:r>
            <a:r>
              <a:rPr lang="es-CL" sz="1100" b="1" dirty="0">
                <a:effectLst/>
                <a:latin typeface="+mj-lt"/>
                <a:ea typeface="Times New Roman" panose="02020603050405020304" pitchFamily="18" charset="0"/>
                <a:cs typeface="Calibri" panose="020F0502020204030204" pitchFamily="34" charset="0"/>
              </a:rPr>
              <a:t>2</a:t>
            </a:r>
            <a:r>
              <a:rPr lang="es-CL" sz="1100" dirty="0">
                <a:effectLst/>
                <a:latin typeface="+mj-lt"/>
                <a:ea typeface="Times New Roman" panose="02020603050405020304" pitchFamily="18" charset="0"/>
                <a:cs typeface="Calibri" panose="020F0502020204030204" pitchFamily="34" charset="0"/>
              </a:rPr>
              <a:t> días hábiles siguientes al término de la etapa anterior</a:t>
            </a:r>
            <a:r>
              <a:rPr lang="es-CL" sz="1100" dirty="0" smtClean="0">
                <a:effectLst/>
                <a:latin typeface="+mj-lt"/>
                <a:ea typeface="Times New Roman" panose="02020603050405020304" pitchFamily="18" charset="0"/>
                <a:cs typeface="Calibri" panose="020F0502020204030204" pitchFamily="34" charset="0"/>
              </a:rPr>
              <a:t>.</a:t>
            </a:r>
            <a:endParaRPr lang="es-MX" sz="1100" dirty="0">
              <a:latin typeface="+mj-lt"/>
            </a:endParaRPr>
          </a:p>
        </p:txBody>
      </p:sp>
    </p:spTree>
    <p:extLst>
      <p:ext uri="{BB962C8B-B14F-4D97-AF65-F5344CB8AC3E}">
        <p14:creationId xmlns:p14="http://schemas.microsoft.com/office/powerpoint/2010/main" val="279076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a 36">
            <a:extLst>
              <a:ext uri="{FF2B5EF4-FFF2-40B4-BE49-F238E27FC236}">
                <a16:creationId xmlns:a16="http://schemas.microsoft.com/office/drawing/2014/main" xmlns="" id="{5A10FCD7-667C-8C65-7153-5AFC38BD334B}"/>
              </a:ext>
            </a:extLst>
          </p:cNvPr>
          <p:cNvGraphicFramePr/>
          <p:nvPr>
            <p:extLst/>
          </p:nvPr>
        </p:nvGraphicFramePr>
        <p:xfrm>
          <a:off x="800100" y="1338146"/>
          <a:ext cx="10382250" cy="5118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xmlns="" id="{36E798C6-49C5-BD7B-CFE0-D863A5D9A25D}"/>
              </a:ext>
            </a:extLst>
          </p:cNvPr>
          <p:cNvSpPr>
            <a:spLocks noGrp="1"/>
          </p:cNvSpPr>
          <p:nvPr>
            <p:ph type="title"/>
          </p:nvPr>
        </p:nvSpPr>
        <p:spPr>
          <a:xfrm>
            <a:off x="679132" y="624418"/>
            <a:ext cx="10832253" cy="444500"/>
          </a:xfrm>
        </p:spPr>
        <p:txBody>
          <a:bodyPr>
            <a:normAutofit fontScale="90000"/>
          </a:bodyPr>
          <a:lstStyle/>
          <a:p>
            <a:r>
              <a:rPr lang="es-CL" dirty="0" smtClean="0">
                <a:solidFill>
                  <a:schemeClr val="accent1">
                    <a:lumMod val="50000"/>
                  </a:schemeClr>
                </a:solidFill>
                <a:latin typeface="+mn-lt"/>
                <a:ea typeface="+mn-ea"/>
                <a:cs typeface="+mn-cs"/>
              </a:rPr>
              <a:t>Estado de Encasillamiento Ley N°21.106:</a:t>
            </a:r>
            <a:r>
              <a:rPr lang="es-CL" dirty="0"/>
              <a:t/>
            </a:r>
            <a:br>
              <a:rPr lang="es-CL" dirty="0"/>
            </a:br>
            <a:endParaRPr lang="es-CL" dirty="0"/>
          </a:p>
        </p:txBody>
      </p:sp>
    </p:spTree>
    <p:extLst>
      <p:ext uri="{BB962C8B-B14F-4D97-AF65-F5344CB8AC3E}">
        <p14:creationId xmlns:p14="http://schemas.microsoft.com/office/powerpoint/2010/main" val="354372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22C5550-80FC-5579-BCA7-A3B553358963}"/>
              </a:ext>
            </a:extLst>
          </p:cNvPr>
          <p:cNvPicPr>
            <a:picLocks noChangeAspect="1"/>
          </p:cNvPicPr>
          <p:nvPr/>
        </p:nvPicPr>
        <p:blipFill>
          <a:blip r:embed="rId3"/>
          <a:stretch>
            <a:fillRect/>
          </a:stretch>
        </p:blipFill>
        <p:spPr>
          <a:xfrm>
            <a:off x="4903076" y="2370365"/>
            <a:ext cx="2333296" cy="2119988"/>
          </a:xfrm>
          <a:prstGeom prst="rect">
            <a:avLst/>
          </a:prstGeom>
        </p:spPr>
      </p:pic>
      <p:sp>
        <p:nvSpPr>
          <p:cNvPr id="18" name="TextBox 27">
            <a:extLst>
              <a:ext uri="{FF2B5EF4-FFF2-40B4-BE49-F238E27FC236}">
                <a16:creationId xmlns:a16="http://schemas.microsoft.com/office/drawing/2014/main" xmlns="" id="{354B6B4D-B87E-7A47-1B8B-4FBEE5FD22A0}"/>
              </a:ext>
            </a:extLst>
          </p:cNvPr>
          <p:cNvSpPr txBox="1"/>
          <p:nvPr/>
        </p:nvSpPr>
        <p:spPr>
          <a:xfrm>
            <a:off x="3901503" y="4736646"/>
            <a:ext cx="4336444" cy="276999"/>
          </a:xfrm>
          <a:prstGeom prst="rect">
            <a:avLst/>
          </a:prstGeom>
          <a:noFill/>
        </p:spPr>
        <p:txBody>
          <a:bodyPr wrap="none" rtlCol="0" anchor="ctr" anchorCtr="0">
            <a:spAutoFit/>
          </a:bodyPr>
          <a:lstStyle/>
          <a:p>
            <a:pPr algn="ctr"/>
            <a:r>
              <a:rPr lang="en-US" sz="1200" spc="225" dirty="0">
                <a:solidFill>
                  <a:schemeClr val="accent1">
                    <a:lumMod val="75000"/>
                  </a:schemeClr>
                </a:solidFill>
                <a:latin typeface="Oswald Medium" panose="02000603000000000000" pitchFamily="2" charset="77"/>
                <a:ea typeface="League Spartan" charset="0"/>
                <a:cs typeface="Poppins" pitchFamily="2" charset="77"/>
              </a:rPr>
              <a:t>SUBECRETARÍA DE REDES ASISTENCIALES</a:t>
            </a:r>
          </a:p>
        </p:txBody>
      </p:sp>
      <p:sp>
        <p:nvSpPr>
          <p:cNvPr id="20" name="Subtitle 2">
            <a:extLst>
              <a:ext uri="{FF2B5EF4-FFF2-40B4-BE49-F238E27FC236}">
                <a16:creationId xmlns:a16="http://schemas.microsoft.com/office/drawing/2014/main" xmlns="" id="{9089EC60-3AFA-6F84-10F1-399A303258AF}"/>
              </a:ext>
            </a:extLst>
          </p:cNvPr>
          <p:cNvSpPr txBox="1">
            <a:spLocks/>
          </p:cNvSpPr>
          <p:nvPr/>
        </p:nvSpPr>
        <p:spPr>
          <a:xfrm>
            <a:off x="4145235" y="5067865"/>
            <a:ext cx="3974005" cy="39574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accent1">
                    <a:lumMod val="75000"/>
                  </a:schemeClr>
                </a:solidFill>
                <a:latin typeface="Source Sans Pro Light" panose="020B0403030403020204" pitchFamily="34" charset="0"/>
                <a:ea typeface="Source Sans Pro Light" panose="020B0403030403020204" pitchFamily="34" charset="0"/>
                <a:cs typeface="Mukta ExtraLight" panose="020B0000000000000000" pitchFamily="34" charset="77"/>
              </a:rPr>
              <a:t>DIVISIÓN DE GESTIÓN Y DESARROLLO DE LAS PERSONAS</a:t>
            </a:r>
          </a:p>
          <a:p>
            <a:pPr>
              <a:lnSpc>
                <a:spcPts val="1313"/>
              </a:lnSpc>
            </a:pPr>
            <a:r>
              <a:rPr lang="en-US" sz="900" dirty="0">
                <a:solidFill>
                  <a:schemeClr val="accent1">
                    <a:lumMod val="75000"/>
                  </a:schemeClr>
                </a:solidFill>
                <a:latin typeface="Source Sans Pro Light" panose="020B0403030403020204" pitchFamily="34" charset="0"/>
                <a:ea typeface="Source Sans Pro Light" panose="020B0403030403020204" pitchFamily="34" charset="0"/>
                <a:cs typeface="Mukta ExtraLight" panose="020B0000000000000000" pitchFamily="34" charset="77"/>
              </a:rPr>
              <a:t>DEPARTAMENTO DE GESTIÓN NORMATIVA Y PRESUPUESTARIA</a:t>
            </a:r>
          </a:p>
        </p:txBody>
      </p:sp>
    </p:spTree>
    <p:extLst>
      <p:ext uri="{BB962C8B-B14F-4D97-AF65-F5344CB8AC3E}">
        <p14:creationId xmlns:p14="http://schemas.microsoft.com/office/powerpoint/2010/main" val="386821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7A19DC-A20F-EB5A-54A7-61CEAC9AEAD4}"/>
              </a:ext>
            </a:extLst>
          </p:cNvPr>
          <p:cNvSpPr>
            <a:spLocks noGrp="1"/>
          </p:cNvSpPr>
          <p:nvPr>
            <p:ph type="title"/>
          </p:nvPr>
        </p:nvSpPr>
        <p:spPr>
          <a:xfrm>
            <a:off x="557210" y="443156"/>
            <a:ext cx="10832253" cy="646049"/>
          </a:xfrm>
        </p:spPr>
        <p:txBody>
          <a:bodyPr>
            <a:normAutofit/>
          </a:bodyPr>
          <a:lstStyle/>
          <a:p>
            <a:r>
              <a:rPr lang="es-CL" sz="4000" dirty="0">
                <a:latin typeface="+mn-lt"/>
              </a:rPr>
              <a:t>Concepto:</a:t>
            </a:r>
          </a:p>
        </p:txBody>
      </p:sp>
      <p:sp>
        <p:nvSpPr>
          <p:cNvPr id="3" name="Marcador de texto 2">
            <a:extLst>
              <a:ext uri="{FF2B5EF4-FFF2-40B4-BE49-F238E27FC236}">
                <a16:creationId xmlns:a16="http://schemas.microsoft.com/office/drawing/2014/main" xmlns="" id="{18C5671D-F671-69F8-01CC-47153845A45D}"/>
              </a:ext>
            </a:extLst>
          </p:cNvPr>
          <p:cNvSpPr>
            <a:spLocks noGrp="1"/>
          </p:cNvSpPr>
          <p:nvPr>
            <p:ph type="body" sz="quarter" idx="10"/>
          </p:nvPr>
        </p:nvSpPr>
        <p:spPr>
          <a:xfrm>
            <a:off x="680244" y="1089205"/>
            <a:ext cx="10831512" cy="1265282"/>
          </a:xfrm>
        </p:spPr>
        <p:txBody>
          <a:bodyPr/>
          <a:lstStyle/>
          <a:p>
            <a:r>
              <a:rPr lang="es-MX" sz="1600" b="0" dirty="0">
                <a:solidFill>
                  <a:schemeClr val="accent1">
                    <a:lumMod val="75000"/>
                  </a:schemeClr>
                </a:solidFill>
                <a:latin typeface="+mn-lt"/>
              </a:rPr>
              <a:t>Es un Sistema integral de regulación del empleo público, aplicable al personal titular de planta, fundado en principios jerárquicos, profesionales y técnicos, que garantizan la igualdad de oportunidades para el ingreso, la dignidad de la función pública, la capacitación y el ascenso, la estabilidad en el empleo, y la objetividad en las calificaciones en función del mérito y la antigüedad. Arts. 17 al 25 del DFL 29/2004; Ley 18.575, de Bases Generales de la Administración del Estado.</a:t>
            </a:r>
          </a:p>
          <a:p>
            <a:endParaRPr lang="es-CL" sz="1200" dirty="0">
              <a:solidFill>
                <a:schemeClr val="accent1">
                  <a:lumMod val="75000"/>
                </a:schemeClr>
              </a:solidFill>
              <a:latin typeface="+mn-lt"/>
            </a:endParaRPr>
          </a:p>
        </p:txBody>
      </p:sp>
      <p:graphicFrame>
        <p:nvGraphicFramePr>
          <p:cNvPr id="6" name="Diagrama 5">
            <a:extLst>
              <a:ext uri="{FF2B5EF4-FFF2-40B4-BE49-F238E27FC236}">
                <a16:creationId xmlns:a16="http://schemas.microsoft.com/office/drawing/2014/main" xmlns="" id="{87AFDA2C-06F9-802B-CAAB-8B5479DA208F}"/>
              </a:ext>
            </a:extLst>
          </p:cNvPr>
          <p:cNvGraphicFramePr/>
          <p:nvPr>
            <p:extLst>
              <p:ext uri="{D42A27DB-BD31-4B8C-83A1-F6EECF244321}">
                <p14:modId xmlns:p14="http://schemas.microsoft.com/office/powerpoint/2010/main" val="1639278661"/>
              </p:ext>
            </p:extLst>
          </p:nvPr>
        </p:nvGraphicFramePr>
        <p:xfrm>
          <a:off x="1271780" y="2573430"/>
          <a:ext cx="9403112" cy="3707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914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D99BF1-6B49-6CD9-DD6F-87BA08B2D0A2}"/>
              </a:ext>
            </a:extLst>
          </p:cNvPr>
          <p:cNvSpPr>
            <a:spLocks noGrp="1"/>
          </p:cNvSpPr>
          <p:nvPr>
            <p:ph type="title"/>
          </p:nvPr>
        </p:nvSpPr>
        <p:spPr>
          <a:xfrm>
            <a:off x="474922" y="481565"/>
            <a:ext cx="11037204" cy="646049"/>
          </a:xfrm>
        </p:spPr>
        <p:txBody>
          <a:bodyPr>
            <a:noAutofit/>
          </a:bodyPr>
          <a:lstStyle/>
          <a:p>
            <a:r>
              <a:rPr lang="es-CL" sz="4000" dirty="0">
                <a:latin typeface="+mn-lt"/>
                <a:ea typeface="Yu Gothic" panose="020B0400000000000000" pitchFamily="34" charset="-128"/>
              </a:rPr>
              <a:t>Ingreso:</a:t>
            </a:r>
            <a:br>
              <a:rPr lang="es-CL" sz="4000" dirty="0">
                <a:latin typeface="+mn-lt"/>
                <a:ea typeface="Yu Gothic" panose="020B0400000000000000" pitchFamily="34" charset="-128"/>
              </a:rPr>
            </a:br>
            <a:endParaRPr lang="es-CL" sz="4000" dirty="0">
              <a:latin typeface="+mn-lt"/>
              <a:ea typeface="Yu Gothic" panose="020B0400000000000000" pitchFamily="34" charset="-128"/>
            </a:endParaRPr>
          </a:p>
        </p:txBody>
      </p:sp>
      <p:graphicFrame>
        <p:nvGraphicFramePr>
          <p:cNvPr id="10" name="Diagrama 9">
            <a:extLst>
              <a:ext uri="{FF2B5EF4-FFF2-40B4-BE49-F238E27FC236}">
                <a16:creationId xmlns:a16="http://schemas.microsoft.com/office/drawing/2014/main" xmlns="" id="{D67E77E0-F267-9E5C-FA49-462429B4D469}"/>
              </a:ext>
            </a:extLst>
          </p:cNvPr>
          <p:cNvGraphicFramePr/>
          <p:nvPr>
            <p:extLst>
              <p:ext uri="{D42A27DB-BD31-4B8C-83A1-F6EECF244321}">
                <p14:modId xmlns:p14="http://schemas.microsoft.com/office/powerpoint/2010/main" val="1399031958"/>
              </p:ext>
            </p:extLst>
          </p:nvPr>
        </p:nvGraphicFramePr>
        <p:xfrm>
          <a:off x="900398" y="1293540"/>
          <a:ext cx="10541104" cy="479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3">
            <a:extLst>
              <a:ext uri="{FF2B5EF4-FFF2-40B4-BE49-F238E27FC236}">
                <a16:creationId xmlns:a16="http://schemas.microsoft.com/office/drawing/2014/main" xmlns="" id="{2F07AA1E-F416-E338-12FA-0CC6D320823E}"/>
              </a:ext>
            </a:extLst>
          </p:cNvPr>
          <p:cNvSpPr txBox="1">
            <a:spLocks/>
          </p:cNvSpPr>
          <p:nvPr/>
        </p:nvSpPr>
        <p:spPr>
          <a:xfrm>
            <a:off x="5575609" y="4468141"/>
            <a:ext cx="5645369" cy="1096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0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9779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D99BF1-6B49-6CD9-DD6F-87BA08B2D0A2}"/>
              </a:ext>
            </a:extLst>
          </p:cNvPr>
          <p:cNvSpPr>
            <a:spLocks noGrp="1"/>
          </p:cNvSpPr>
          <p:nvPr>
            <p:ph type="title"/>
          </p:nvPr>
        </p:nvSpPr>
        <p:spPr>
          <a:xfrm>
            <a:off x="474922" y="481565"/>
            <a:ext cx="11037204" cy="646049"/>
          </a:xfrm>
        </p:spPr>
        <p:txBody>
          <a:bodyPr>
            <a:normAutofit fontScale="90000"/>
          </a:bodyPr>
          <a:lstStyle/>
          <a:p>
            <a:r>
              <a:rPr lang="es-MX" dirty="0">
                <a:latin typeface="+mn-lt"/>
                <a:ea typeface="Yu Gothic" panose="020B0400000000000000" pitchFamily="34" charset="-128"/>
              </a:rPr>
              <a:t>Requisitos ingreso:</a:t>
            </a:r>
            <a:endParaRPr lang="es-CL" dirty="0">
              <a:latin typeface="+mn-lt"/>
              <a:ea typeface="Yu Gothic" panose="020B0400000000000000" pitchFamily="34" charset="-128"/>
            </a:endParaRPr>
          </a:p>
        </p:txBody>
      </p:sp>
      <p:graphicFrame>
        <p:nvGraphicFramePr>
          <p:cNvPr id="7" name="Diagrama 6">
            <a:extLst>
              <a:ext uri="{FF2B5EF4-FFF2-40B4-BE49-F238E27FC236}">
                <a16:creationId xmlns:a16="http://schemas.microsoft.com/office/drawing/2014/main" xmlns="" id="{5A10FCD7-667C-8C65-7153-5AFC38BD334B}"/>
              </a:ext>
            </a:extLst>
          </p:cNvPr>
          <p:cNvGraphicFramePr/>
          <p:nvPr>
            <p:extLst>
              <p:ext uri="{D42A27DB-BD31-4B8C-83A1-F6EECF244321}">
                <p14:modId xmlns:p14="http://schemas.microsoft.com/office/powerpoint/2010/main" val="2056916036"/>
              </p:ext>
            </p:extLst>
          </p:nvPr>
        </p:nvGraphicFramePr>
        <p:xfrm>
          <a:off x="474921" y="826733"/>
          <a:ext cx="11207563" cy="5451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28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D99BF1-6B49-6CD9-DD6F-87BA08B2D0A2}"/>
              </a:ext>
            </a:extLst>
          </p:cNvPr>
          <p:cNvSpPr>
            <a:spLocks noGrp="1"/>
          </p:cNvSpPr>
          <p:nvPr>
            <p:ph type="title"/>
          </p:nvPr>
        </p:nvSpPr>
        <p:spPr>
          <a:xfrm>
            <a:off x="474922" y="481997"/>
            <a:ext cx="11037204" cy="646049"/>
          </a:xfrm>
        </p:spPr>
        <p:txBody>
          <a:bodyPr>
            <a:normAutofit/>
          </a:bodyPr>
          <a:lstStyle/>
          <a:p>
            <a:r>
              <a:rPr lang="es-CL" sz="4000" dirty="0" smtClean="0">
                <a:latin typeface="+mn-lt"/>
                <a:ea typeface="Yu Gothic" panose="020B0400000000000000" pitchFamily="34" charset="-128"/>
              </a:rPr>
              <a:t>Ley N°21.325 </a:t>
            </a:r>
            <a:r>
              <a:rPr lang="es-CL" sz="4000" dirty="0">
                <a:latin typeface="+mn-lt"/>
                <a:ea typeface="Yu Gothic" panose="020B0400000000000000" pitchFamily="34" charset="-128"/>
              </a:rPr>
              <a:t>de Migración y Extranjería.</a:t>
            </a:r>
          </a:p>
        </p:txBody>
      </p:sp>
      <p:sp>
        <p:nvSpPr>
          <p:cNvPr id="3" name="Marcador de texto 2">
            <a:extLst>
              <a:ext uri="{FF2B5EF4-FFF2-40B4-BE49-F238E27FC236}">
                <a16:creationId xmlns:a16="http://schemas.microsoft.com/office/drawing/2014/main" xmlns="" id="{BE258FF3-9A7A-2934-F357-A2137A1979AB}"/>
              </a:ext>
            </a:extLst>
          </p:cNvPr>
          <p:cNvSpPr>
            <a:spLocks noGrp="1"/>
          </p:cNvSpPr>
          <p:nvPr>
            <p:ph type="body" sz="quarter" idx="10"/>
          </p:nvPr>
        </p:nvSpPr>
        <p:spPr>
          <a:xfrm>
            <a:off x="474922" y="1379445"/>
            <a:ext cx="9996073" cy="5267014"/>
          </a:xfrm>
        </p:spPr>
        <p:txBody>
          <a:bodyPr/>
          <a:lstStyle/>
          <a:p>
            <a:pPr algn="just"/>
            <a:r>
              <a:rPr lang="es-CL" sz="1600" b="0" dirty="0">
                <a:solidFill>
                  <a:schemeClr val="accent1">
                    <a:lumMod val="75000"/>
                  </a:schemeClr>
                </a:solidFill>
                <a:latin typeface="Yu Gothic" panose="020B0400000000000000" pitchFamily="34" charset="-128"/>
                <a:ea typeface="Yu Gothic" panose="020B0400000000000000" pitchFamily="34" charset="-128"/>
              </a:rPr>
              <a:t>L</a:t>
            </a:r>
            <a:r>
              <a:rPr lang="es-MX" sz="1600" b="0" dirty="0">
                <a:solidFill>
                  <a:schemeClr val="accent1">
                    <a:lumMod val="75000"/>
                  </a:schemeClr>
                </a:solidFill>
                <a:latin typeface="Yu Gothic" panose="020B0400000000000000" pitchFamily="34" charset="-128"/>
                <a:ea typeface="Yu Gothic" panose="020B0400000000000000" pitchFamily="34" charset="-128"/>
              </a:rPr>
              <a:t>a nueva ley de Migración y Extranjería </a:t>
            </a:r>
            <a:r>
              <a:rPr lang="es-MX" sz="1600" b="0" dirty="0" smtClean="0">
                <a:solidFill>
                  <a:schemeClr val="accent1">
                    <a:lumMod val="75000"/>
                  </a:schemeClr>
                </a:solidFill>
                <a:latin typeface="Yu Gothic" panose="020B0400000000000000" pitchFamily="34" charset="-128"/>
                <a:ea typeface="Yu Gothic" panose="020B0400000000000000" pitchFamily="34" charset="-128"/>
              </a:rPr>
              <a:t>N°21.325</a:t>
            </a:r>
            <a:r>
              <a:rPr lang="es-MX" sz="1600" b="0" dirty="0">
                <a:solidFill>
                  <a:schemeClr val="accent1">
                    <a:lumMod val="75000"/>
                  </a:schemeClr>
                </a:solidFill>
                <a:latin typeface="Yu Gothic" panose="020B0400000000000000" pitchFamily="34" charset="-128"/>
                <a:ea typeface="Yu Gothic" panose="020B0400000000000000" pitchFamily="34" charset="-128"/>
              </a:rPr>
              <a:t>, entre otros materias, vino a reemplazar la letra a) del artículo 12 del DFL N°29/2004 sobre Estatuto Administrativo, por el siguiente:</a:t>
            </a:r>
          </a:p>
          <a:p>
            <a:pPr algn="just"/>
            <a:endParaRPr lang="es-MX" sz="1600" b="0" dirty="0">
              <a:solidFill>
                <a:schemeClr val="accent1">
                  <a:lumMod val="75000"/>
                </a:schemeClr>
              </a:solidFill>
              <a:latin typeface="Yu Gothic" panose="020B0400000000000000" pitchFamily="34" charset="-128"/>
              <a:ea typeface="Yu Gothic" panose="020B0400000000000000" pitchFamily="34" charset="-128"/>
            </a:endParaRPr>
          </a:p>
          <a:p>
            <a:pPr algn="just"/>
            <a:r>
              <a:rPr lang="es-MX" sz="1600" dirty="0">
                <a:solidFill>
                  <a:schemeClr val="accent1">
                    <a:lumMod val="75000"/>
                  </a:schemeClr>
                </a:solidFill>
                <a:latin typeface="Yu Gothic" panose="020B0400000000000000" pitchFamily="34" charset="-128"/>
                <a:ea typeface="Yu Gothic" panose="020B0400000000000000" pitchFamily="34" charset="-128"/>
              </a:rPr>
              <a:t>"a) </a:t>
            </a:r>
            <a:r>
              <a:rPr lang="es-MX" sz="1600" i="1" dirty="0">
                <a:solidFill>
                  <a:schemeClr val="accent1">
                    <a:lumMod val="75000"/>
                  </a:schemeClr>
                </a:solidFill>
                <a:latin typeface="Yu Gothic" panose="020B0400000000000000" pitchFamily="34" charset="-128"/>
                <a:ea typeface="Yu Gothic" panose="020B0400000000000000" pitchFamily="34" charset="-128"/>
              </a:rPr>
              <a:t>Ser ciudadano o extranjero poseedor de un permiso de residencia</a:t>
            </a:r>
            <a:r>
              <a:rPr lang="es-MX" sz="1600" dirty="0">
                <a:solidFill>
                  <a:schemeClr val="accent1">
                    <a:lumMod val="75000"/>
                  </a:schemeClr>
                </a:solidFill>
                <a:latin typeface="Yu Gothic" panose="020B0400000000000000" pitchFamily="34" charset="-128"/>
                <a:ea typeface="Yu Gothic" panose="020B0400000000000000" pitchFamily="34" charset="-128"/>
              </a:rPr>
              <a:t>."</a:t>
            </a:r>
          </a:p>
          <a:p>
            <a:pPr algn="just"/>
            <a:endParaRPr lang="es-MX" sz="1600" b="0" dirty="0">
              <a:solidFill>
                <a:schemeClr val="accent1">
                  <a:lumMod val="75000"/>
                </a:schemeClr>
              </a:solidFill>
              <a:latin typeface="Yu Gothic" panose="020B0400000000000000" pitchFamily="34" charset="-128"/>
              <a:ea typeface="Yu Gothic" panose="020B0400000000000000" pitchFamily="34" charset="-128"/>
            </a:endParaRPr>
          </a:p>
          <a:p>
            <a:pPr algn="just"/>
            <a:r>
              <a:rPr lang="es-MX" sz="1600" b="0" dirty="0">
                <a:solidFill>
                  <a:schemeClr val="accent1">
                    <a:lumMod val="75000"/>
                  </a:schemeClr>
                </a:solidFill>
                <a:latin typeface="Yu Gothic" panose="020B0400000000000000" pitchFamily="34" charset="-128"/>
                <a:ea typeface="Yu Gothic" panose="020B0400000000000000" pitchFamily="34" charset="-128"/>
              </a:rPr>
              <a:t>En la Historia de la Ley, se puede observar que el Mensaje del Ejecutivo señala como fundamento de este cambio lo siguiente:  “...Asimismo, el Estatuto Administrativo dispone en el literal a) de su artículo 12 que para ingresar a la Administración del Estado será necesario ser ciudadano; salvo en casos de excepción determinados por la autoridad llamada a hacer el nombramiento, en los cuales podrá designarse en empleos a contrata a extranjeros que posean conocimientos científicos o de carácter especial. En dicho caso, los respectivos decretos o resoluciones de la autoridad deberán ser fundados, especificándose claramente la especialidad que se requiere para el empleo y acompañándose el certificado o título del postulante. No obstante, en igualdad de condiciones, se preferirá a los chilenos. </a:t>
            </a:r>
            <a:r>
              <a:rPr lang="es-MX" sz="1600" dirty="0">
                <a:solidFill>
                  <a:schemeClr val="accent1">
                    <a:lumMod val="75000"/>
                  </a:schemeClr>
                </a:solidFill>
                <a:latin typeface="Yu Gothic" panose="020B0400000000000000" pitchFamily="34" charset="-128"/>
                <a:ea typeface="Yu Gothic" panose="020B0400000000000000" pitchFamily="34" charset="-128"/>
              </a:rPr>
              <a:t>El presente proyecto elimina dicha restricción y señala que los requisitos a cumplir, son, ser ciudadano o extranjero con permiso de residencia, con el objeto de permitir que aquéllas personas que cuentan con un permiso de residencia en nuestro país, puedan ingresar a la Administración del Estado en igualdad de condiciones que los nacionales</a:t>
            </a:r>
            <a:r>
              <a:rPr lang="es-MX" sz="1600" b="0" dirty="0">
                <a:solidFill>
                  <a:schemeClr val="accent1">
                    <a:lumMod val="75000"/>
                  </a:schemeClr>
                </a:solidFill>
                <a:latin typeface="Yu Gothic" panose="020B0400000000000000" pitchFamily="34" charset="-128"/>
                <a:ea typeface="Yu Gothic" panose="020B0400000000000000" pitchFamily="34" charset="-128"/>
              </a:rPr>
              <a:t>.”</a:t>
            </a:r>
          </a:p>
          <a:p>
            <a:pPr algn="ctr"/>
            <a:endParaRPr lang="es-MX" sz="1400" dirty="0">
              <a:solidFill>
                <a:schemeClr val="accent1">
                  <a:lumMod val="7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52036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xmlns="" id="{FD649841-5A33-D745-F4D5-BA94257FC14D}"/>
              </a:ext>
            </a:extLst>
          </p:cNvPr>
          <p:cNvGraphicFramePr/>
          <p:nvPr>
            <p:extLst>
              <p:ext uri="{D42A27DB-BD31-4B8C-83A1-F6EECF244321}">
                <p14:modId xmlns:p14="http://schemas.microsoft.com/office/powerpoint/2010/main" val="4008259518"/>
              </p:ext>
            </p:extLst>
          </p:nvPr>
        </p:nvGraphicFramePr>
        <p:xfrm>
          <a:off x="990600" y="1505414"/>
          <a:ext cx="10229851" cy="3517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xmlns="" id="{3F492D3C-669A-83BF-7E9E-4606A0E4C306}"/>
              </a:ext>
            </a:extLst>
          </p:cNvPr>
          <p:cNvSpPr>
            <a:spLocks noGrp="1"/>
          </p:cNvSpPr>
          <p:nvPr>
            <p:ph type="title"/>
          </p:nvPr>
        </p:nvSpPr>
        <p:spPr>
          <a:xfrm>
            <a:off x="658485" y="646356"/>
            <a:ext cx="10833100" cy="646112"/>
          </a:xfrm>
        </p:spPr>
        <p:txBody>
          <a:bodyPr>
            <a:normAutofit fontScale="90000"/>
          </a:bodyPr>
          <a:lstStyle/>
          <a:p>
            <a:r>
              <a:rPr lang="es-MX" dirty="0">
                <a:latin typeface="+mn-lt"/>
                <a:ea typeface="Yu Gothic" panose="020B0400000000000000" pitchFamily="34" charset="-128"/>
              </a:rPr>
              <a:t>E</a:t>
            </a:r>
            <a:r>
              <a:rPr lang="es-CL" dirty="0">
                <a:latin typeface="+mn-lt"/>
                <a:ea typeface="Yu Gothic" panose="020B0400000000000000" pitchFamily="34" charset="-128"/>
              </a:rPr>
              <a:t>n consecuencia:</a:t>
            </a:r>
          </a:p>
        </p:txBody>
      </p:sp>
      <p:sp>
        <p:nvSpPr>
          <p:cNvPr id="8" name="Marcador de texto 3">
            <a:extLst>
              <a:ext uri="{FF2B5EF4-FFF2-40B4-BE49-F238E27FC236}">
                <a16:creationId xmlns:a16="http://schemas.microsoft.com/office/drawing/2014/main" xmlns="" id="{C26B29F8-5829-AA4A-A2B7-EBB09E9B5329}"/>
              </a:ext>
            </a:extLst>
          </p:cNvPr>
          <p:cNvSpPr txBox="1">
            <a:spLocks/>
          </p:cNvSpPr>
          <p:nvPr/>
        </p:nvSpPr>
        <p:spPr>
          <a:xfrm>
            <a:off x="971549" y="4458106"/>
            <a:ext cx="10206973" cy="776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L" sz="2000" b="1"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31681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xmlns="" id="{82296CB4-5F37-01F1-0E39-781199A3E737}"/>
              </a:ext>
            </a:extLst>
          </p:cNvPr>
          <p:cNvGraphicFramePr/>
          <p:nvPr>
            <p:extLst>
              <p:ext uri="{D42A27DB-BD31-4B8C-83A1-F6EECF244321}">
                <p14:modId xmlns:p14="http://schemas.microsoft.com/office/powerpoint/2010/main" val="3798896733"/>
              </p:ext>
            </p:extLst>
          </p:nvPr>
        </p:nvGraphicFramePr>
        <p:xfrm>
          <a:off x="535227" y="1433015"/>
          <a:ext cx="10978487" cy="4271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xmlns="" id="{3F492D3C-669A-83BF-7E9E-4606A0E4C306}"/>
              </a:ext>
            </a:extLst>
          </p:cNvPr>
          <p:cNvSpPr>
            <a:spLocks noGrp="1"/>
          </p:cNvSpPr>
          <p:nvPr>
            <p:ph type="title"/>
          </p:nvPr>
        </p:nvSpPr>
        <p:spPr>
          <a:xfrm>
            <a:off x="680614" y="665163"/>
            <a:ext cx="10833100" cy="646112"/>
          </a:xfrm>
        </p:spPr>
        <p:txBody>
          <a:bodyPr>
            <a:normAutofit fontScale="90000"/>
          </a:bodyPr>
          <a:lstStyle/>
          <a:p>
            <a:r>
              <a:rPr lang="es-CL" dirty="0" smtClean="0">
                <a:latin typeface="+mn-lt"/>
                <a:ea typeface="Yu Gothic" panose="020B0400000000000000" pitchFamily="34" charset="-128"/>
              </a:rPr>
              <a:t>Calidades Jurídicas:</a:t>
            </a:r>
            <a:endParaRPr lang="es-CL" dirty="0">
              <a:latin typeface="+mn-lt"/>
              <a:ea typeface="Yu Gothic" panose="020B0400000000000000" pitchFamily="34" charset="-128"/>
            </a:endParaRPr>
          </a:p>
        </p:txBody>
      </p:sp>
      <p:grpSp>
        <p:nvGrpSpPr>
          <p:cNvPr id="4" name="Grupo 3">
            <a:extLst>
              <a:ext uri="{FF2B5EF4-FFF2-40B4-BE49-F238E27FC236}">
                <a16:creationId xmlns:a16="http://schemas.microsoft.com/office/drawing/2014/main" xmlns="" id="{92FED6E6-70F1-CDF1-CFA8-C3D5AE9D9362}"/>
              </a:ext>
            </a:extLst>
          </p:cNvPr>
          <p:cNvGrpSpPr/>
          <p:nvPr/>
        </p:nvGrpSpPr>
        <p:grpSpPr>
          <a:xfrm>
            <a:off x="8588939" y="1990530"/>
            <a:ext cx="745849" cy="745849"/>
            <a:chOff x="9152207" y="2855993"/>
            <a:chExt cx="745849" cy="745849"/>
          </a:xfrm>
        </p:grpSpPr>
        <p:sp>
          <p:nvSpPr>
            <p:cNvPr id="6" name="Flecha: hacia abajo 5">
              <a:extLst>
                <a:ext uri="{FF2B5EF4-FFF2-40B4-BE49-F238E27FC236}">
                  <a16:creationId xmlns:a16="http://schemas.microsoft.com/office/drawing/2014/main" xmlns="" id="{A4C46A47-45C2-6F72-32AA-CEC6564C40F0}"/>
                </a:ext>
              </a:extLst>
            </p:cNvPr>
            <p:cNvSpPr/>
            <p:nvPr/>
          </p:nvSpPr>
          <p:spPr>
            <a:xfrm>
              <a:off x="9152207" y="2855993"/>
              <a:ext cx="745849" cy="745849"/>
            </a:xfrm>
            <a:prstGeom prst="downArrow">
              <a:avLst>
                <a:gd name="adj1" fmla="val 55000"/>
                <a:gd name="adj2" fmla="val 45000"/>
              </a:avLst>
            </a:prstGeom>
            <a:solidFill>
              <a:srgbClr val="92D050">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Flecha: hacia abajo 4">
              <a:extLst>
                <a:ext uri="{FF2B5EF4-FFF2-40B4-BE49-F238E27FC236}">
                  <a16:creationId xmlns:a16="http://schemas.microsoft.com/office/drawing/2014/main" xmlns="" id="{F2F7FB43-7D67-1395-E73B-E6DE2F9C4B55}"/>
                </a:ext>
              </a:extLst>
            </p:cNvPr>
            <p:cNvSpPr txBox="1"/>
            <p:nvPr/>
          </p:nvSpPr>
          <p:spPr>
            <a:xfrm>
              <a:off x="9320023" y="2855993"/>
              <a:ext cx="410217" cy="5612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s-CL" sz="3400" kern="1200"/>
            </a:p>
          </p:txBody>
        </p:sp>
      </p:grpSp>
    </p:spTree>
    <p:extLst>
      <p:ext uri="{BB962C8B-B14F-4D97-AF65-F5344CB8AC3E}">
        <p14:creationId xmlns:p14="http://schemas.microsoft.com/office/powerpoint/2010/main" val="7903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D99BF1-6B49-6CD9-DD6F-87BA08B2D0A2}"/>
              </a:ext>
            </a:extLst>
          </p:cNvPr>
          <p:cNvSpPr>
            <a:spLocks noGrp="1"/>
          </p:cNvSpPr>
          <p:nvPr>
            <p:ph type="title"/>
          </p:nvPr>
        </p:nvSpPr>
        <p:spPr>
          <a:xfrm>
            <a:off x="474922" y="692097"/>
            <a:ext cx="11037204" cy="646049"/>
          </a:xfrm>
        </p:spPr>
        <p:txBody>
          <a:bodyPr>
            <a:normAutofit fontScale="90000"/>
          </a:bodyPr>
          <a:lstStyle/>
          <a:p>
            <a:r>
              <a:rPr lang="es-MX" dirty="0">
                <a:latin typeface="+mn-lt"/>
                <a:ea typeface="Yu Gothic" panose="020B0400000000000000" pitchFamily="34" charset="-128"/>
              </a:rPr>
              <a:t>Provisión de cargos </a:t>
            </a:r>
            <a:r>
              <a:rPr lang="es-MX" dirty="0" smtClean="0">
                <a:latin typeface="+mn-lt"/>
                <a:ea typeface="Yu Gothic" panose="020B0400000000000000" pitchFamily="34" charset="-128"/>
              </a:rPr>
              <a:t>titulares:</a:t>
            </a:r>
            <a:endParaRPr lang="es-CL" dirty="0">
              <a:latin typeface="+mn-lt"/>
              <a:ea typeface="Yu Gothic" panose="020B0400000000000000" pitchFamily="34" charset="-128"/>
            </a:endParaRPr>
          </a:p>
        </p:txBody>
      </p:sp>
      <p:graphicFrame>
        <p:nvGraphicFramePr>
          <p:cNvPr id="3" name="Diagrama 2">
            <a:extLst>
              <a:ext uri="{FF2B5EF4-FFF2-40B4-BE49-F238E27FC236}">
                <a16:creationId xmlns:a16="http://schemas.microsoft.com/office/drawing/2014/main" xmlns="" id="{901F836F-A805-34E6-A0C8-B8C92556B055}"/>
              </a:ext>
            </a:extLst>
          </p:cNvPr>
          <p:cNvGraphicFramePr/>
          <p:nvPr>
            <p:extLst>
              <p:ext uri="{D42A27DB-BD31-4B8C-83A1-F6EECF244321}">
                <p14:modId xmlns:p14="http://schemas.microsoft.com/office/powerpoint/2010/main" val="2475083037"/>
              </p:ext>
            </p:extLst>
          </p:nvPr>
        </p:nvGraphicFramePr>
        <p:xfrm>
          <a:off x="570132" y="1338146"/>
          <a:ext cx="10335761"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90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EFECC5-BE3B-C81E-14D9-14A91A5619A8}"/>
              </a:ext>
            </a:extLst>
          </p:cNvPr>
          <p:cNvSpPr>
            <a:spLocks noGrp="1"/>
          </p:cNvSpPr>
          <p:nvPr>
            <p:ph type="title"/>
          </p:nvPr>
        </p:nvSpPr>
        <p:spPr>
          <a:xfrm>
            <a:off x="679873" y="696542"/>
            <a:ext cx="10832253" cy="646049"/>
          </a:xfrm>
        </p:spPr>
        <p:txBody>
          <a:bodyPr>
            <a:normAutofit fontScale="90000"/>
          </a:bodyPr>
          <a:lstStyle/>
          <a:p>
            <a:r>
              <a:rPr lang="es-CL" dirty="0">
                <a:latin typeface="+mn-lt"/>
              </a:rPr>
              <a:t>Promoción y </a:t>
            </a:r>
            <a:r>
              <a:rPr lang="es-CL" dirty="0" smtClean="0">
                <a:latin typeface="+mn-lt"/>
              </a:rPr>
              <a:t>Ascensos:</a:t>
            </a:r>
            <a:endParaRPr lang="es-CL" dirty="0">
              <a:latin typeface="+mn-lt"/>
            </a:endParaRPr>
          </a:p>
        </p:txBody>
      </p:sp>
      <p:pic>
        <p:nvPicPr>
          <p:cNvPr id="5" name="Imagen 4">
            <a:extLst>
              <a:ext uri="{FF2B5EF4-FFF2-40B4-BE49-F238E27FC236}">
                <a16:creationId xmlns:a16="http://schemas.microsoft.com/office/drawing/2014/main" xmlns="" id="{4435932D-EE6F-6661-FC60-58C0F3A3F923}"/>
              </a:ext>
            </a:extLst>
          </p:cNvPr>
          <p:cNvPicPr>
            <a:picLocks noChangeAspect="1"/>
          </p:cNvPicPr>
          <p:nvPr/>
        </p:nvPicPr>
        <p:blipFill>
          <a:blip r:embed="rId2"/>
          <a:stretch>
            <a:fillRect/>
          </a:stretch>
        </p:blipFill>
        <p:spPr>
          <a:xfrm>
            <a:off x="681603" y="2023797"/>
            <a:ext cx="5002232" cy="3517194"/>
          </a:xfrm>
          <a:prstGeom prst="rect">
            <a:avLst/>
          </a:prstGeom>
        </p:spPr>
      </p:pic>
      <p:pic>
        <p:nvPicPr>
          <p:cNvPr id="6" name="Imagen 5">
            <a:extLst>
              <a:ext uri="{FF2B5EF4-FFF2-40B4-BE49-F238E27FC236}">
                <a16:creationId xmlns:a16="http://schemas.microsoft.com/office/drawing/2014/main" xmlns="" id="{7B49356C-A1A1-69A4-B651-B3C3B713CD8F}"/>
              </a:ext>
            </a:extLst>
          </p:cNvPr>
          <p:cNvPicPr>
            <a:picLocks noChangeAspect="1"/>
          </p:cNvPicPr>
          <p:nvPr/>
        </p:nvPicPr>
        <p:blipFill>
          <a:blip r:embed="rId3"/>
          <a:stretch>
            <a:fillRect/>
          </a:stretch>
        </p:blipFill>
        <p:spPr>
          <a:xfrm>
            <a:off x="6480237" y="2023798"/>
            <a:ext cx="5002232" cy="3517194"/>
          </a:xfrm>
          <a:prstGeom prst="rect">
            <a:avLst/>
          </a:prstGeom>
        </p:spPr>
      </p:pic>
      <p:sp>
        <p:nvSpPr>
          <p:cNvPr id="8" name="CuadroTexto 7">
            <a:extLst>
              <a:ext uri="{FF2B5EF4-FFF2-40B4-BE49-F238E27FC236}">
                <a16:creationId xmlns:a16="http://schemas.microsoft.com/office/drawing/2014/main" xmlns="" id="{773D47AC-61F7-4A86-8743-6229724BC566}"/>
              </a:ext>
            </a:extLst>
          </p:cNvPr>
          <p:cNvSpPr txBox="1"/>
          <p:nvPr/>
        </p:nvSpPr>
        <p:spPr>
          <a:xfrm>
            <a:off x="6817802" y="3099011"/>
            <a:ext cx="4399310" cy="1631216"/>
          </a:xfrm>
          <a:prstGeom prst="rect">
            <a:avLst/>
          </a:prstGeom>
          <a:noFill/>
        </p:spPr>
        <p:txBody>
          <a:bodyPr wrap="square">
            <a:spAutoFit/>
          </a:bodyPr>
          <a:lstStyle/>
          <a:p>
            <a:pPr algn="ctr"/>
            <a:r>
              <a:rPr lang="es-MX" sz="2000" b="1" dirty="0">
                <a:solidFill>
                  <a:schemeClr val="bg1"/>
                </a:solidFill>
              </a:rPr>
              <a:t>Promoción: </a:t>
            </a:r>
            <a:endParaRPr lang="es-MX" sz="2000" b="1" dirty="0" smtClean="0">
              <a:solidFill>
                <a:schemeClr val="bg1"/>
              </a:solidFill>
            </a:endParaRPr>
          </a:p>
          <a:p>
            <a:pPr algn="ctr"/>
            <a:r>
              <a:rPr lang="es-MX" sz="2000" dirty="0" smtClean="0">
                <a:solidFill>
                  <a:schemeClr val="bg1"/>
                </a:solidFill>
              </a:rPr>
              <a:t>se </a:t>
            </a:r>
            <a:r>
              <a:rPr lang="es-MX" sz="2000" dirty="0">
                <a:solidFill>
                  <a:schemeClr val="bg1"/>
                </a:solidFill>
              </a:rPr>
              <a:t>realiza por concurso interno en las plantas de Directivos de Carrera y Profesionales por haber tenido una ubicación preferente en dicho proceso.</a:t>
            </a:r>
          </a:p>
        </p:txBody>
      </p:sp>
      <p:sp>
        <p:nvSpPr>
          <p:cNvPr id="10" name="CuadroTexto 9">
            <a:extLst>
              <a:ext uri="{FF2B5EF4-FFF2-40B4-BE49-F238E27FC236}">
                <a16:creationId xmlns:a16="http://schemas.microsoft.com/office/drawing/2014/main" xmlns="" id="{3D2A9AA1-FB98-5C13-808C-18C38041770C}"/>
              </a:ext>
            </a:extLst>
          </p:cNvPr>
          <p:cNvSpPr txBox="1"/>
          <p:nvPr/>
        </p:nvSpPr>
        <p:spPr>
          <a:xfrm>
            <a:off x="1167849" y="2960510"/>
            <a:ext cx="4139387" cy="2246769"/>
          </a:xfrm>
          <a:prstGeom prst="rect">
            <a:avLst/>
          </a:prstGeom>
          <a:noFill/>
        </p:spPr>
        <p:txBody>
          <a:bodyPr wrap="square">
            <a:spAutoFit/>
          </a:bodyPr>
          <a:lstStyle/>
          <a:p>
            <a:pPr algn="ctr"/>
            <a:r>
              <a:rPr lang="es-MX" sz="2000" b="1" dirty="0">
                <a:solidFill>
                  <a:schemeClr val="bg1"/>
                </a:solidFill>
              </a:rPr>
              <a:t>Ascenso: </a:t>
            </a:r>
            <a:endParaRPr lang="es-MX" sz="2000" b="1" dirty="0" smtClean="0">
              <a:solidFill>
                <a:schemeClr val="bg1"/>
              </a:solidFill>
            </a:endParaRPr>
          </a:p>
          <a:p>
            <a:pPr algn="ctr"/>
            <a:r>
              <a:rPr lang="es-MX" sz="2000" dirty="0" smtClean="0">
                <a:solidFill>
                  <a:schemeClr val="bg1"/>
                </a:solidFill>
              </a:rPr>
              <a:t>en </a:t>
            </a:r>
            <a:r>
              <a:rPr lang="es-MX" sz="2000" dirty="0">
                <a:solidFill>
                  <a:schemeClr val="bg1"/>
                </a:solidFill>
              </a:rPr>
              <a:t>las plantas de técnicos, administrativos y auxiliares según su ubicación en el escalafón de merito. Se realiza a través de un procedimiento de acreditación de competencias.</a:t>
            </a:r>
          </a:p>
        </p:txBody>
      </p:sp>
    </p:spTree>
    <p:extLst>
      <p:ext uri="{BB962C8B-B14F-4D97-AF65-F5344CB8AC3E}">
        <p14:creationId xmlns:p14="http://schemas.microsoft.com/office/powerpoint/2010/main" val="18185573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TotalTime>
  <Words>2152</Words>
  <Application>Microsoft Office PowerPoint</Application>
  <PresentationFormat>Panorámica</PresentationFormat>
  <Paragraphs>169</Paragraphs>
  <Slides>17</Slides>
  <Notes>1</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17</vt:i4>
      </vt:variant>
    </vt:vector>
  </HeadingPairs>
  <TitlesOfParts>
    <vt:vector size="33" baseType="lpstr">
      <vt:lpstr>Arial</vt:lpstr>
      <vt:lpstr>Calibri</vt:lpstr>
      <vt:lpstr>Calibri Light</vt:lpstr>
      <vt:lpstr>gobCL</vt:lpstr>
      <vt:lpstr>League Spartan</vt:lpstr>
      <vt:lpstr>Mukta ExtraLight</vt:lpstr>
      <vt:lpstr>Open Sans Light</vt:lpstr>
      <vt:lpstr>Oswald Medium</vt:lpstr>
      <vt:lpstr>Poppins</vt:lpstr>
      <vt:lpstr>Source Sans Pro Light</vt:lpstr>
      <vt:lpstr>Times New Roman</vt:lpstr>
      <vt:lpstr>Verdana</vt:lpstr>
      <vt:lpstr>Wingdings</vt:lpstr>
      <vt:lpstr>Yu Gothic</vt:lpstr>
      <vt:lpstr>Tema de Office</vt:lpstr>
      <vt:lpstr>Custom Design</vt:lpstr>
      <vt:lpstr>Presentación de PowerPoint</vt:lpstr>
      <vt:lpstr>Concepto:</vt:lpstr>
      <vt:lpstr>Ingreso: </vt:lpstr>
      <vt:lpstr>Requisitos ingreso:</vt:lpstr>
      <vt:lpstr>Ley N°21.325 de Migración y Extranjería.</vt:lpstr>
      <vt:lpstr>En consecuencia:</vt:lpstr>
      <vt:lpstr>Calidades Jurídicas:</vt:lpstr>
      <vt:lpstr>Provisión de cargos titulares:</vt:lpstr>
      <vt:lpstr>Promoción y Ascensos:</vt:lpstr>
      <vt:lpstr>Proceso de Acreditación:</vt:lpstr>
      <vt:lpstr>Estado Proceso de Ascensos:</vt:lpstr>
      <vt:lpstr>Procesos de Promoción realizados entre la finalización del Encasillamiento de la Ley N°20.972 y la Ley N°21.106</vt:lpstr>
      <vt:lpstr>Impacto Encasillamiento Ley N°20.972:</vt:lpstr>
      <vt:lpstr>Impacto Encasillamiento Ley N°20.972:</vt:lpstr>
      <vt:lpstr>Estado de Encasillamiento Ley N°21.106: </vt:lpstr>
      <vt:lpstr>Estado de Encasillamiento Ley N°21.106: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Karina Andrade Quilhot</cp:lastModifiedBy>
  <cp:revision>48</cp:revision>
  <dcterms:created xsi:type="dcterms:W3CDTF">2022-04-14T17:42:17Z</dcterms:created>
  <dcterms:modified xsi:type="dcterms:W3CDTF">2022-07-07T18:32:54Z</dcterms:modified>
</cp:coreProperties>
</file>