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 id="2147483652" r:id="rId3"/>
  </p:sldMasterIdLst>
  <p:notesMasterIdLst>
    <p:notesMasterId r:id="rId16"/>
  </p:notesMasterIdLst>
  <p:handoutMasterIdLst>
    <p:handoutMasterId r:id="rId17"/>
  </p:handoutMasterIdLst>
  <p:sldIdLst>
    <p:sldId id="267" r:id="rId4"/>
    <p:sldId id="535" r:id="rId5"/>
    <p:sldId id="536" r:id="rId6"/>
    <p:sldId id="537" r:id="rId7"/>
    <p:sldId id="529" r:id="rId8"/>
    <p:sldId id="532" r:id="rId9"/>
    <p:sldId id="533" r:id="rId10"/>
    <p:sldId id="534" r:id="rId11"/>
    <p:sldId id="539" r:id="rId12"/>
    <p:sldId id="540" r:id="rId13"/>
    <p:sldId id="541" r:id="rId14"/>
    <p:sldId id="538" r:id="rId15"/>
  </p:sldIdLst>
  <p:sldSz cx="9144000" cy="6858000" type="screen4x3"/>
  <p:notesSz cx="7010400" cy="9296400"/>
  <p:defaultTextStyle>
    <a:defPPr>
      <a:defRPr lang="es-CL"/>
    </a:defPPr>
    <a:lvl1pPr algn="l"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DE75"/>
    <a:srgbClr val="00CC00"/>
    <a:srgbClr val="FFECAF"/>
    <a:srgbClr val="AC0000"/>
    <a:srgbClr val="3537AC"/>
    <a:srgbClr val="FFDEA2"/>
    <a:srgbClr val="E80D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5" autoAdjust="0"/>
    <p:restoredTop sz="93246" autoAdjust="0"/>
  </p:normalViewPr>
  <p:slideViewPr>
    <p:cSldViewPr>
      <p:cViewPr varScale="1">
        <p:scale>
          <a:sx n="63" d="100"/>
          <a:sy n="63" d="100"/>
        </p:scale>
        <p:origin x="-134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pitchFamily="34" charset="0"/>
                <a:ea typeface="ヒラギノ角ゴ Pro W3" charset="-128"/>
                <a:cs typeface="+mn-cs"/>
              </a:defRPr>
            </a:lvl1pPr>
          </a:lstStyle>
          <a:p>
            <a:pPr>
              <a:defRPr/>
            </a:pPr>
            <a:endParaRPr lang="es-CL"/>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Arial" pitchFamily="34" charset="0"/>
                <a:ea typeface="ヒラギノ角ゴ Pro W3" charset="-128"/>
                <a:cs typeface="+mn-cs"/>
              </a:defRPr>
            </a:lvl1pPr>
          </a:lstStyle>
          <a:p>
            <a:pPr>
              <a:defRPr/>
            </a:pPr>
            <a:fld id="{D1871A8D-9109-4F0D-8DDD-2FACBAAE4FEE}" type="datetimeFigureOut">
              <a:rPr lang="es-CL"/>
              <a:pPr>
                <a:defRPr/>
              </a:pPr>
              <a:t>07-06-2022</a:t>
            </a:fld>
            <a:endParaRPr lang="es-CL"/>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pitchFamily="34" charset="0"/>
                <a:ea typeface="ヒラギノ角ゴ Pro W3" charset="-128"/>
                <a:cs typeface="+mn-cs"/>
              </a:defRPr>
            </a:lvl1pPr>
          </a:lstStyle>
          <a:p>
            <a:pPr>
              <a:defRPr/>
            </a:pPr>
            <a:endParaRPr lang="es-CL"/>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5787144-EFED-428F-A074-068171DCB50A}" type="slidenum">
              <a:rPr lang="es-CL" altLang="es-CL"/>
              <a:pPr/>
              <a:t>‹Nº›</a:t>
            </a:fld>
            <a:endParaRPr lang="es-CL" altLang="es-CL"/>
          </a:p>
        </p:txBody>
      </p:sp>
    </p:spTree>
    <p:extLst>
      <p:ext uri="{BB962C8B-B14F-4D97-AF65-F5344CB8AC3E}">
        <p14:creationId xmlns:p14="http://schemas.microsoft.com/office/powerpoint/2010/main" val="1668627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s-CL"/>
          </a:p>
        </p:txBody>
      </p:sp>
      <p:sp>
        <p:nvSpPr>
          <p:cNvPr id="4710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s-CL"/>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CL" noProof="0"/>
              <a:t>Haga clic para modificar el estilo de texto del patrón</a:t>
            </a:r>
          </a:p>
          <a:p>
            <a:pPr lvl="1"/>
            <a:r>
              <a:rPr lang="es-CL" noProof="0"/>
              <a:t>Segundo nivel</a:t>
            </a:r>
          </a:p>
          <a:p>
            <a:pPr lvl="2"/>
            <a:r>
              <a:rPr lang="es-CL" noProof="0"/>
              <a:t>Tercer nivel</a:t>
            </a:r>
          </a:p>
          <a:p>
            <a:pPr lvl="3"/>
            <a:r>
              <a:rPr lang="es-CL" noProof="0"/>
              <a:t>Cuarto nivel</a:t>
            </a:r>
          </a:p>
          <a:p>
            <a:pPr lvl="4"/>
            <a:r>
              <a:rPr lang="es-CL" noProof="0"/>
              <a:t>Quinto nivel</a:t>
            </a:r>
          </a:p>
        </p:txBody>
      </p:sp>
      <p:sp>
        <p:nvSpPr>
          <p:cNvPr id="4711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s-CL"/>
          </a:p>
        </p:txBody>
      </p:sp>
      <p:sp>
        <p:nvSpPr>
          <p:cNvPr id="4711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5DB8F0CB-D602-41A6-BE06-68FFE5DA6272}" type="slidenum">
              <a:rPr lang="es-CL" altLang="es-CL"/>
              <a:pPr/>
              <a:t>‹Nº›</a:t>
            </a:fld>
            <a:endParaRPr lang="es-CL" altLang="es-CL"/>
          </a:p>
        </p:txBody>
      </p:sp>
    </p:spTree>
    <p:extLst>
      <p:ext uri="{BB962C8B-B14F-4D97-AF65-F5344CB8AC3E}">
        <p14:creationId xmlns:p14="http://schemas.microsoft.com/office/powerpoint/2010/main" val="2197386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F4928C98-2096-4716-AEE0-BF14A47D2F3F}" type="slidenum">
              <a:rPr lang="es-CL" altLang="es-CL"/>
              <a:pPr/>
              <a:t>1</a:t>
            </a:fld>
            <a:endParaRPr lang="es-CL" altLang="es-CL"/>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8D30237E-E8E8-4271-A670-7CD3658E0344}" type="slidenum">
              <a:rPr lang="en-US" altLang="es-CL"/>
              <a:pPr/>
              <a:t>‹Nº›</a:t>
            </a:fld>
            <a:endParaRPr lang="en-US" altLang="es-CL"/>
          </a:p>
        </p:txBody>
      </p:sp>
    </p:spTree>
    <p:extLst>
      <p:ext uri="{BB962C8B-B14F-4D97-AF65-F5344CB8AC3E}">
        <p14:creationId xmlns:p14="http://schemas.microsoft.com/office/powerpoint/2010/main" val="117366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4C9BD713-B4EB-43DE-BA82-17F0D2ECBC2E}" type="slidenum">
              <a:rPr lang="en-US" altLang="es-CL"/>
              <a:pPr/>
              <a:t>‹Nº›</a:t>
            </a:fld>
            <a:endParaRPr lang="en-US" altLang="es-CL"/>
          </a:p>
        </p:txBody>
      </p:sp>
    </p:spTree>
    <p:extLst>
      <p:ext uri="{BB962C8B-B14F-4D97-AF65-F5344CB8AC3E}">
        <p14:creationId xmlns:p14="http://schemas.microsoft.com/office/powerpoint/2010/main" val="121524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4A57253E-D4B2-4C5E-BBC4-A1AEC97B80EB}" type="slidenum">
              <a:rPr lang="en-US" altLang="es-CL"/>
              <a:pPr/>
              <a:t>‹Nº›</a:t>
            </a:fld>
            <a:endParaRPr lang="en-US" altLang="es-CL"/>
          </a:p>
        </p:txBody>
      </p:sp>
    </p:spTree>
    <p:extLst>
      <p:ext uri="{BB962C8B-B14F-4D97-AF65-F5344CB8AC3E}">
        <p14:creationId xmlns:p14="http://schemas.microsoft.com/office/powerpoint/2010/main" val="3479455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4A42DB0C-D15E-49B3-AAD6-F4DD288B3387}" type="slidenum">
              <a:rPr lang="en-US" altLang="es-CL"/>
              <a:pPr/>
              <a:t>‹Nº›</a:t>
            </a:fld>
            <a:endParaRPr lang="en-US" altLang="es-CL"/>
          </a:p>
        </p:txBody>
      </p:sp>
    </p:spTree>
    <p:extLst>
      <p:ext uri="{BB962C8B-B14F-4D97-AF65-F5344CB8AC3E}">
        <p14:creationId xmlns:p14="http://schemas.microsoft.com/office/powerpoint/2010/main" val="323949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AEA990C1-47C5-418C-B34E-8F9222ACBB2A}" type="slidenum">
              <a:rPr lang="en-US" altLang="es-CL"/>
              <a:pPr/>
              <a:t>‹Nº›</a:t>
            </a:fld>
            <a:endParaRPr lang="en-US" altLang="es-CL"/>
          </a:p>
        </p:txBody>
      </p:sp>
    </p:spTree>
    <p:extLst>
      <p:ext uri="{BB962C8B-B14F-4D97-AF65-F5344CB8AC3E}">
        <p14:creationId xmlns:p14="http://schemas.microsoft.com/office/powerpoint/2010/main" val="2328389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E1B58B4E-C06E-49FE-A9E7-5646AAA57B73}" type="slidenum">
              <a:rPr lang="en-US" altLang="es-CL"/>
              <a:pPr/>
              <a:t>‹Nº›</a:t>
            </a:fld>
            <a:endParaRPr lang="en-US" altLang="es-CL"/>
          </a:p>
        </p:txBody>
      </p:sp>
    </p:spTree>
    <p:extLst>
      <p:ext uri="{BB962C8B-B14F-4D97-AF65-F5344CB8AC3E}">
        <p14:creationId xmlns:p14="http://schemas.microsoft.com/office/powerpoint/2010/main" val="2070047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152400" y="1477963"/>
            <a:ext cx="40116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316413" y="1477963"/>
            <a:ext cx="4013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fld id="{035DC18F-FCDF-4C52-90D4-75450AFEE51B}" type="slidenum">
              <a:rPr lang="en-US" altLang="es-CL"/>
              <a:pPr/>
              <a:t>‹Nº›</a:t>
            </a:fld>
            <a:endParaRPr lang="en-US" altLang="es-CL"/>
          </a:p>
        </p:txBody>
      </p:sp>
    </p:spTree>
    <p:extLst>
      <p:ext uri="{BB962C8B-B14F-4D97-AF65-F5344CB8AC3E}">
        <p14:creationId xmlns:p14="http://schemas.microsoft.com/office/powerpoint/2010/main" val="1063762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8" name="Slide Number Placeholder 5"/>
          <p:cNvSpPr>
            <a:spLocks noGrp="1"/>
          </p:cNvSpPr>
          <p:nvPr>
            <p:ph type="sldNum" sz="quarter" idx="11"/>
          </p:nvPr>
        </p:nvSpPr>
        <p:spPr/>
        <p:txBody>
          <a:bodyPr/>
          <a:lstStyle>
            <a:lvl1pPr>
              <a:defRPr/>
            </a:lvl1pPr>
          </a:lstStyle>
          <a:p>
            <a:fld id="{1B219AA2-4A3F-4523-833C-FF38DA33263D}" type="slidenum">
              <a:rPr lang="en-US" altLang="es-CL"/>
              <a:pPr/>
              <a:t>‹Nº›</a:t>
            </a:fld>
            <a:endParaRPr lang="en-US" altLang="es-CL"/>
          </a:p>
        </p:txBody>
      </p:sp>
    </p:spTree>
    <p:extLst>
      <p:ext uri="{BB962C8B-B14F-4D97-AF65-F5344CB8AC3E}">
        <p14:creationId xmlns:p14="http://schemas.microsoft.com/office/powerpoint/2010/main" val="2605958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4" name="Slide Number Placeholder 5"/>
          <p:cNvSpPr>
            <a:spLocks noGrp="1"/>
          </p:cNvSpPr>
          <p:nvPr>
            <p:ph type="sldNum" sz="quarter" idx="11"/>
          </p:nvPr>
        </p:nvSpPr>
        <p:spPr/>
        <p:txBody>
          <a:bodyPr/>
          <a:lstStyle>
            <a:lvl1pPr>
              <a:defRPr/>
            </a:lvl1pPr>
          </a:lstStyle>
          <a:p>
            <a:fld id="{31C123FE-F1C1-441D-B7B1-D0431B7374CB}" type="slidenum">
              <a:rPr lang="en-US" altLang="es-CL"/>
              <a:pPr/>
              <a:t>‹Nº›</a:t>
            </a:fld>
            <a:endParaRPr lang="en-US" altLang="es-CL"/>
          </a:p>
        </p:txBody>
      </p:sp>
    </p:spTree>
    <p:extLst>
      <p:ext uri="{BB962C8B-B14F-4D97-AF65-F5344CB8AC3E}">
        <p14:creationId xmlns:p14="http://schemas.microsoft.com/office/powerpoint/2010/main" val="956699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3" name="Slide Number Placeholder 5"/>
          <p:cNvSpPr>
            <a:spLocks noGrp="1"/>
          </p:cNvSpPr>
          <p:nvPr>
            <p:ph type="sldNum" sz="quarter" idx="11"/>
          </p:nvPr>
        </p:nvSpPr>
        <p:spPr/>
        <p:txBody>
          <a:bodyPr/>
          <a:lstStyle>
            <a:lvl1pPr>
              <a:defRPr/>
            </a:lvl1pPr>
          </a:lstStyle>
          <a:p>
            <a:fld id="{556FA904-A47C-4D1A-9C32-09C1EF0634F9}" type="slidenum">
              <a:rPr lang="en-US" altLang="es-CL"/>
              <a:pPr/>
              <a:t>‹Nº›</a:t>
            </a:fld>
            <a:endParaRPr lang="en-US" altLang="es-CL"/>
          </a:p>
        </p:txBody>
      </p:sp>
    </p:spTree>
    <p:extLst>
      <p:ext uri="{BB962C8B-B14F-4D97-AF65-F5344CB8AC3E}">
        <p14:creationId xmlns:p14="http://schemas.microsoft.com/office/powerpoint/2010/main" val="1261006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fld id="{D21C030B-B115-4965-8077-F493E1825DBF}" type="slidenum">
              <a:rPr lang="en-US" altLang="es-CL"/>
              <a:pPr/>
              <a:t>‹Nº›</a:t>
            </a:fld>
            <a:endParaRPr lang="en-US" altLang="es-CL"/>
          </a:p>
        </p:txBody>
      </p:sp>
    </p:spTree>
    <p:extLst>
      <p:ext uri="{BB962C8B-B14F-4D97-AF65-F5344CB8AC3E}">
        <p14:creationId xmlns:p14="http://schemas.microsoft.com/office/powerpoint/2010/main" val="48320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D09C1640-564E-4B3A-A239-7FA9736376D0}" type="slidenum">
              <a:rPr lang="en-US" altLang="es-CL"/>
              <a:pPr/>
              <a:t>‹Nº›</a:t>
            </a:fld>
            <a:endParaRPr lang="en-US" altLang="es-CL"/>
          </a:p>
        </p:txBody>
      </p:sp>
    </p:spTree>
    <p:extLst>
      <p:ext uri="{BB962C8B-B14F-4D97-AF65-F5344CB8AC3E}">
        <p14:creationId xmlns:p14="http://schemas.microsoft.com/office/powerpoint/2010/main" val="4164171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fld id="{D2550AEA-7D49-44D6-8E7D-FBE876385FAE}" type="slidenum">
              <a:rPr lang="en-US" altLang="es-CL"/>
              <a:pPr/>
              <a:t>‹Nº›</a:t>
            </a:fld>
            <a:endParaRPr lang="en-US" altLang="es-CL"/>
          </a:p>
        </p:txBody>
      </p:sp>
    </p:spTree>
    <p:extLst>
      <p:ext uri="{BB962C8B-B14F-4D97-AF65-F5344CB8AC3E}">
        <p14:creationId xmlns:p14="http://schemas.microsoft.com/office/powerpoint/2010/main" val="3763873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C218A85C-8CA2-46FE-AC56-FF9591429230}" type="slidenum">
              <a:rPr lang="en-US" altLang="es-CL"/>
              <a:pPr/>
              <a:t>‹Nº›</a:t>
            </a:fld>
            <a:endParaRPr lang="en-US" altLang="es-CL"/>
          </a:p>
        </p:txBody>
      </p:sp>
    </p:spTree>
    <p:extLst>
      <p:ext uri="{BB962C8B-B14F-4D97-AF65-F5344CB8AC3E}">
        <p14:creationId xmlns:p14="http://schemas.microsoft.com/office/powerpoint/2010/main" val="1128542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286500" y="152400"/>
            <a:ext cx="2043113"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152400" y="152400"/>
            <a:ext cx="59817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DC9DC3D6-6CCD-4744-A89D-5D9938A15E2B}" type="slidenum">
              <a:rPr lang="en-US" altLang="es-CL"/>
              <a:pPr/>
              <a:t>‹Nº›</a:t>
            </a:fld>
            <a:endParaRPr lang="en-US" altLang="es-CL"/>
          </a:p>
        </p:txBody>
      </p:sp>
    </p:spTree>
    <p:extLst>
      <p:ext uri="{BB962C8B-B14F-4D97-AF65-F5344CB8AC3E}">
        <p14:creationId xmlns:p14="http://schemas.microsoft.com/office/powerpoint/2010/main" val="1258509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80FF474-A76E-43EC-84A9-68666B5FC090}" type="slidenum">
              <a:rPr lang="en-US" altLang="es-CL"/>
              <a:pPr/>
              <a:t>‹Nº›</a:t>
            </a:fld>
            <a:endParaRPr lang="en-US" altLang="es-CL"/>
          </a:p>
        </p:txBody>
      </p:sp>
    </p:spTree>
    <p:extLst>
      <p:ext uri="{BB962C8B-B14F-4D97-AF65-F5344CB8AC3E}">
        <p14:creationId xmlns:p14="http://schemas.microsoft.com/office/powerpoint/2010/main" val="2358923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4DC5BD5F-FA13-4F1E-9079-08550EE73E7B}" type="slidenum">
              <a:rPr lang="en-US" altLang="es-CL"/>
              <a:pPr/>
              <a:t>‹Nº›</a:t>
            </a:fld>
            <a:endParaRPr lang="en-US" altLang="es-CL"/>
          </a:p>
        </p:txBody>
      </p:sp>
    </p:spTree>
    <p:extLst>
      <p:ext uri="{BB962C8B-B14F-4D97-AF65-F5344CB8AC3E}">
        <p14:creationId xmlns:p14="http://schemas.microsoft.com/office/powerpoint/2010/main" val="629106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1401BC4B-9970-4603-9E56-8FA966B56BD5}" type="slidenum">
              <a:rPr lang="en-US" altLang="es-CL"/>
              <a:pPr/>
              <a:t>‹Nº›</a:t>
            </a:fld>
            <a:endParaRPr lang="en-US" altLang="es-CL"/>
          </a:p>
        </p:txBody>
      </p:sp>
    </p:spTree>
    <p:extLst>
      <p:ext uri="{BB962C8B-B14F-4D97-AF65-F5344CB8AC3E}">
        <p14:creationId xmlns:p14="http://schemas.microsoft.com/office/powerpoint/2010/main" val="3110296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464F8AAE-33BD-4CA5-BC7C-C5BD6F04058E}" type="slidenum">
              <a:rPr lang="en-US" altLang="es-CL"/>
              <a:pPr/>
              <a:t>‹Nº›</a:t>
            </a:fld>
            <a:endParaRPr lang="en-US" altLang="es-CL"/>
          </a:p>
        </p:txBody>
      </p:sp>
    </p:spTree>
    <p:extLst>
      <p:ext uri="{BB962C8B-B14F-4D97-AF65-F5344CB8AC3E}">
        <p14:creationId xmlns:p14="http://schemas.microsoft.com/office/powerpoint/2010/main" val="1878473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fld id="{6BD9243B-8BF9-4E44-8FE9-5DA4C73A1BD3}" type="slidenum">
              <a:rPr lang="en-US" altLang="es-CL"/>
              <a:pPr/>
              <a:t>‹Nº›</a:t>
            </a:fld>
            <a:endParaRPr lang="en-US" altLang="es-CL"/>
          </a:p>
        </p:txBody>
      </p:sp>
    </p:spTree>
    <p:extLst>
      <p:ext uri="{BB962C8B-B14F-4D97-AF65-F5344CB8AC3E}">
        <p14:creationId xmlns:p14="http://schemas.microsoft.com/office/powerpoint/2010/main" val="2796361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fld id="{2D6EDDC0-C9FA-431D-9B14-CA83E5AE5054}" type="slidenum">
              <a:rPr lang="en-US" altLang="es-CL"/>
              <a:pPr/>
              <a:t>‹Nº›</a:t>
            </a:fld>
            <a:endParaRPr lang="en-US" altLang="es-CL"/>
          </a:p>
        </p:txBody>
      </p:sp>
    </p:spTree>
    <p:extLst>
      <p:ext uri="{BB962C8B-B14F-4D97-AF65-F5344CB8AC3E}">
        <p14:creationId xmlns:p14="http://schemas.microsoft.com/office/powerpoint/2010/main" val="2423678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fld id="{1050F052-E4F3-4D58-BBD9-2CACD5F52A6C}" type="slidenum">
              <a:rPr lang="en-US" altLang="es-CL"/>
              <a:pPr/>
              <a:t>‹Nº›</a:t>
            </a:fld>
            <a:endParaRPr lang="en-US" altLang="es-CL"/>
          </a:p>
        </p:txBody>
      </p:sp>
    </p:spTree>
    <p:extLst>
      <p:ext uri="{BB962C8B-B14F-4D97-AF65-F5344CB8AC3E}">
        <p14:creationId xmlns:p14="http://schemas.microsoft.com/office/powerpoint/2010/main" val="28771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888089A-34DB-4DB8-93C6-4854D124A5D1}" type="slidenum">
              <a:rPr lang="en-US" altLang="es-CL"/>
              <a:pPr/>
              <a:t>‹Nº›</a:t>
            </a:fld>
            <a:endParaRPr lang="en-US" altLang="es-CL"/>
          </a:p>
        </p:txBody>
      </p:sp>
    </p:spTree>
    <p:extLst>
      <p:ext uri="{BB962C8B-B14F-4D97-AF65-F5344CB8AC3E}">
        <p14:creationId xmlns:p14="http://schemas.microsoft.com/office/powerpoint/2010/main" val="471834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92D65DEE-6879-41A1-9143-D582BCF48C09}" type="slidenum">
              <a:rPr lang="en-US" altLang="es-CL"/>
              <a:pPr/>
              <a:t>‹Nº›</a:t>
            </a:fld>
            <a:endParaRPr lang="en-US" altLang="es-CL"/>
          </a:p>
        </p:txBody>
      </p:sp>
    </p:spTree>
    <p:extLst>
      <p:ext uri="{BB962C8B-B14F-4D97-AF65-F5344CB8AC3E}">
        <p14:creationId xmlns:p14="http://schemas.microsoft.com/office/powerpoint/2010/main" val="3839762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3740BA0B-5799-4BB3-AE8D-C86F2C891E9D}" type="slidenum">
              <a:rPr lang="en-US" altLang="es-CL"/>
              <a:pPr/>
              <a:t>‹Nº›</a:t>
            </a:fld>
            <a:endParaRPr lang="en-US" altLang="es-CL"/>
          </a:p>
        </p:txBody>
      </p:sp>
    </p:spTree>
    <p:extLst>
      <p:ext uri="{BB962C8B-B14F-4D97-AF65-F5344CB8AC3E}">
        <p14:creationId xmlns:p14="http://schemas.microsoft.com/office/powerpoint/2010/main" val="3441498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E9F35D93-34D1-406B-B1C7-DEF277EB051E}" type="slidenum">
              <a:rPr lang="en-US" altLang="es-CL"/>
              <a:pPr/>
              <a:t>‹Nº›</a:t>
            </a:fld>
            <a:endParaRPr lang="en-US" altLang="es-CL"/>
          </a:p>
        </p:txBody>
      </p:sp>
    </p:spTree>
    <p:extLst>
      <p:ext uri="{BB962C8B-B14F-4D97-AF65-F5344CB8AC3E}">
        <p14:creationId xmlns:p14="http://schemas.microsoft.com/office/powerpoint/2010/main" val="2491941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600200"/>
            <a:ext cx="2057400" cy="4525963"/>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6019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42560726-DC4A-445F-BDD0-32D0444F0627}" type="slidenum">
              <a:rPr lang="en-US" altLang="es-CL"/>
              <a:pPr/>
              <a:t>‹Nº›</a:t>
            </a:fld>
            <a:endParaRPr lang="en-US" altLang="es-CL"/>
          </a:p>
        </p:txBody>
      </p:sp>
    </p:spTree>
    <p:extLst>
      <p:ext uri="{BB962C8B-B14F-4D97-AF65-F5344CB8AC3E}">
        <p14:creationId xmlns:p14="http://schemas.microsoft.com/office/powerpoint/2010/main" val="59033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779D88A5-3A52-48CD-9098-456D9ABD5156}" type="slidenum">
              <a:rPr lang="en-US" altLang="es-CL"/>
              <a:pPr/>
              <a:t>‹Nº›</a:t>
            </a:fld>
            <a:endParaRPr lang="en-US" altLang="es-CL"/>
          </a:p>
        </p:txBody>
      </p:sp>
    </p:spTree>
    <p:extLst>
      <p:ext uri="{BB962C8B-B14F-4D97-AF65-F5344CB8AC3E}">
        <p14:creationId xmlns:p14="http://schemas.microsoft.com/office/powerpoint/2010/main" val="323949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fld id="{17A6FC5B-B519-44CA-8B31-E49B42AE2B46}" type="slidenum">
              <a:rPr lang="en-US" altLang="es-CL"/>
              <a:pPr/>
              <a:t>‹Nº›</a:t>
            </a:fld>
            <a:endParaRPr lang="en-US" altLang="es-CL"/>
          </a:p>
        </p:txBody>
      </p:sp>
    </p:spTree>
    <p:extLst>
      <p:ext uri="{BB962C8B-B14F-4D97-AF65-F5344CB8AC3E}">
        <p14:creationId xmlns:p14="http://schemas.microsoft.com/office/powerpoint/2010/main" val="251981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fld id="{A77BC4E9-CDFD-436B-B2C7-333544B1E745}" type="slidenum">
              <a:rPr lang="en-US" altLang="es-CL"/>
              <a:pPr/>
              <a:t>‹Nº›</a:t>
            </a:fld>
            <a:endParaRPr lang="en-US" altLang="es-CL"/>
          </a:p>
        </p:txBody>
      </p:sp>
    </p:spTree>
    <p:extLst>
      <p:ext uri="{BB962C8B-B14F-4D97-AF65-F5344CB8AC3E}">
        <p14:creationId xmlns:p14="http://schemas.microsoft.com/office/powerpoint/2010/main" val="316931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fld id="{FBD12BB1-1546-4EBE-A791-31CA172B7D19}" type="slidenum">
              <a:rPr lang="en-US" altLang="es-CL"/>
              <a:pPr/>
              <a:t>‹Nº›</a:t>
            </a:fld>
            <a:endParaRPr lang="en-US" altLang="es-CL"/>
          </a:p>
        </p:txBody>
      </p:sp>
    </p:spTree>
    <p:extLst>
      <p:ext uri="{BB962C8B-B14F-4D97-AF65-F5344CB8AC3E}">
        <p14:creationId xmlns:p14="http://schemas.microsoft.com/office/powerpoint/2010/main" val="420906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DA7FA8A6-001B-4FFE-A8D3-648456897240}" type="slidenum">
              <a:rPr lang="en-US" altLang="es-CL"/>
              <a:pPr/>
              <a:t>‹Nº›</a:t>
            </a:fld>
            <a:endParaRPr lang="en-US" altLang="es-CL"/>
          </a:p>
        </p:txBody>
      </p:sp>
    </p:spTree>
    <p:extLst>
      <p:ext uri="{BB962C8B-B14F-4D97-AF65-F5344CB8AC3E}">
        <p14:creationId xmlns:p14="http://schemas.microsoft.com/office/powerpoint/2010/main" val="86665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90C55E83-3F2C-433F-B293-BA25C3D5EF62}" type="slidenum">
              <a:rPr lang="en-US" altLang="es-CL"/>
              <a:pPr/>
              <a:t>‹Nº›</a:t>
            </a:fld>
            <a:endParaRPr lang="en-US" altLang="es-CL"/>
          </a:p>
        </p:txBody>
      </p:sp>
    </p:spTree>
    <p:extLst>
      <p:ext uri="{BB962C8B-B14F-4D97-AF65-F5344CB8AC3E}">
        <p14:creationId xmlns:p14="http://schemas.microsoft.com/office/powerpoint/2010/main" val="355461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1026" name="Rectangle 64"/>
          <p:cNvSpPr>
            <a:spLocks noChangeArrowheads="1"/>
          </p:cNvSpPr>
          <p:nvPr/>
        </p:nvSpPr>
        <p:spPr bwMode="auto">
          <a:xfrm>
            <a:off x="533400" y="3333750"/>
            <a:ext cx="1033463" cy="3524250"/>
          </a:xfrm>
          <a:prstGeom prst="rect">
            <a:avLst/>
          </a:prstGeom>
          <a:solidFill>
            <a:srgbClr val="006CB7"/>
          </a:solidFill>
          <a:ln>
            <a:noFill/>
          </a:ln>
          <a:effectLst>
            <a:outerShdw dist="38100" dir="12899965" algn="br" rotWithShape="0">
              <a:srgbClr val="808080">
                <a:alpha val="25000"/>
              </a:srgbClr>
            </a:outerShdw>
          </a:effectLst>
        </p:spPr>
        <p:txBody>
          <a:bodyPr anchor="ctr"/>
          <a:lstStyle>
            <a:lvl1pPr defTabSz="457200" eaLnBrk="0" hangingPunct="0">
              <a:defRPr>
                <a:solidFill>
                  <a:schemeClr val="tx1"/>
                </a:solidFill>
                <a:latin typeface="Arial" charset="0"/>
                <a:ea typeface="ヒラギノ角ゴ Pro W3" charset="-128"/>
              </a:defRPr>
            </a:lvl1pPr>
            <a:lvl2pPr marL="742950" indent="-285750" defTabSz="457200" eaLnBrk="0" hangingPunct="0">
              <a:defRPr>
                <a:solidFill>
                  <a:schemeClr val="tx1"/>
                </a:solidFill>
                <a:latin typeface="Arial" charset="0"/>
                <a:ea typeface="ヒラギノ角ゴ Pro W3" charset="-128"/>
              </a:defRPr>
            </a:lvl2pPr>
            <a:lvl3pPr marL="1143000" indent="-228600" defTabSz="457200" eaLnBrk="0" hangingPunct="0">
              <a:defRPr>
                <a:solidFill>
                  <a:schemeClr val="tx1"/>
                </a:solidFill>
                <a:latin typeface="Arial" charset="0"/>
                <a:ea typeface="ヒラギノ角ゴ Pro W3" charset="-128"/>
              </a:defRPr>
            </a:lvl3pPr>
            <a:lvl4pPr marL="1600200" indent="-228600" defTabSz="457200" eaLnBrk="0" hangingPunct="0">
              <a:defRPr>
                <a:solidFill>
                  <a:schemeClr val="tx1"/>
                </a:solidFill>
                <a:latin typeface="Arial" charset="0"/>
                <a:ea typeface="ヒラギノ角ゴ Pro W3" charset="-128"/>
              </a:defRPr>
            </a:lvl4pPr>
            <a:lvl5pPr marL="2057400" indent="-228600" defTabSz="4572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ES" altLang="es-CL">
              <a:solidFill>
                <a:srgbClr val="FFFFFF"/>
              </a:solidFill>
              <a:latin typeface="Calibri" pitchFamily="34" charset="0"/>
            </a:endParaRPr>
          </a:p>
        </p:txBody>
      </p:sp>
      <p:sp>
        <p:nvSpPr>
          <p:cNvPr id="1027" name="Rectangle 65"/>
          <p:cNvSpPr>
            <a:spLocks noChangeArrowheads="1"/>
          </p:cNvSpPr>
          <p:nvPr/>
        </p:nvSpPr>
        <p:spPr bwMode="auto">
          <a:xfrm>
            <a:off x="1566863" y="3333750"/>
            <a:ext cx="1260475" cy="3524250"/>
          </a:xfrm>
          <a:prstGeom prst="rect">
            <a:avLst/>
          </a:prstGeom>
          <a:solidFill>
            <a:srgbClr val="EF4144"/>
          </a:solidFill>
          <a:ln>
            <a:noFill/>
          </a:ln>
          <a:effectLst>
            <a:outerShdw dist="38100" dir="12899965" rotWithShape="0">
              <a:srgbClr val="808080">
                <a:alpha val="25000"/>
              </a:srgbClr>
            </a:outerShdw>
          </a:effectLst>
        </p:spPr>
        <p:txBody>
          <a:bodyPr anchor="ctr"/>
          <a:lstStyle>
            <a:lvl1pPr defTabSz="457200" eaLnBrk="0" hangingPunct="0">
              <a:defRPr>
                <a:solidFill>
                  <a:schemeClr val="tx1"/>
                </a:solidFill>
                <a:latin typeface="Arial" charset="0"/>
                <a:ea typeface="ヒラギノ角ゴ Pro W3" charset="-128"/>
              </a:defRPr>
            </a:lvl1pPr>
            <a:lvl2pPr marL="742950" indent="-285750" defTabSz="457200" eaLnBrk="0" hangingPunct="0">
              <a:defRPr>
                <a:solidFill>
                  <a:schemeClr val="tx1"/>
                </a:solidFill>
                <a:latin typeface="Arial" charset="0"/>
                <a:ea typeface="ヒラギノ角ゴ Pro W3" charset="-128"/>
              </a:defRPr>
            </a:lvl2pPr>
            <a:lvl3pPr marL="1143000" indent="-228600" defTabSz="457200" eaLnBrk="0" hangingPunct="0">
              <a:defRPr>
                <a:solidFill>
                  <a:schemeClr val="tx1"/>
                </a:solidFill>
                <a:latin typeface="Arial" charset="0"/>
                <a:ea typeface="ヒラギノ角ゴ Pro W3" charset="-128"/>
              </a:defRPr>
            </a:lvl3pPr>
            <a:lvl4pPr marL="1600200" indent="-228600" defTabSz="457200" eaLnBrk="0" hangingPunct="0">
              <a:defRPr>
                <a:solidFill>
                  <a:schemeClr val="tx1"/>
                </a:solidFill>
                <a:latin typeface="Arial" charset="0"/>
                <a:ea typeface="ヒラギノ角ゴ Pro W3" charset="-128"/>
              </a:defRPr>
            </a:lvl4pPr>
            <a:lvl5pPr marL="2057400" indent="-228600" defTabSz="4572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ES" altLang="es-CL">
              <a:solidFill>
                <a:srgbClr val="FFFFFF"/>
              </a:solidFill>
              <a:latin typeface="Calibri" pitchFamily="34" charset="0"/>
            </a:endParaRPr>
          </a:p>
        </p:txBody>
      </p:sp>
      <p:pic>
        <p:nvPicPr>
          <p:cNvPr id="102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0" name="Rectangle 70"/>
          <p:cNvSpPr>
            <a:spLocks noChangeArrowheads="1"/>
          </p:cNvSpPr>
          <p:nvPr/>
        </p:nvSpPr>
        <p:spPr bwMode="auto">
          <a:xfrm>
            <a:off x="533400" y="0"/>
            <a:ext cx="1033463" cy="1371600"/>
          </a:xfrm>
          <a:prstGeom prst="rect">
            <a:avLst/>
          </a:prstGeom>
          <a:solidFill>
            <a:srgbClr val="006CB7"/>
          </a:solidFill>
          <a:ln>
            <a:noFill/>
          </a:ln>
          <a:effectLst>
            <a:outerShdw dist="38100" dir="2700000" algn="br" rotWithShape="0">
              <a:srgbClr val="808080">
                <a:alpha val="25000"/>
              </a:srgbClr>
            </a:outerShdw>
          </a:effectLst>
        </p:spPr>
        <p:txBody>
          <a:bodyPr anchor="ctr"/>
          <a:lstStyle>
            <a:lvl1pPr defTabSz="457200" eaLnBrk="0" hangingPunct="0">
              <a:defRPr>
                <a:solidFill>
                  <a:schemeClr val="tx1"/>
                </a:solidFill>
                <a:latin typeface="Arial" charset="0"/>
                <a:ea typeface="ヒラギノ角ゴ Pro W3" charset="-128"/>
              </a:defRPr>
            </a:lvl1pPr>
            <a:lvl2pPr marL="742950" indent="-285750" defTabSz="457200" eaLnBrk="0" hangingPunct="0">
              <a:defRPr>
                <a:solidFill>
                  <a:schemeClr val="tx1"/>
                </a:solidFill>
                <a:latin typeface="Arial" charset="0"/>
                <a:ea typeface="ヒラギノ角ゴ Pro W3" charset="-128"/>
              </a:defRPr>
            </a:lvl2pPr>
            <a:lvl3pPr marL="1143000" indent="-228600" defTabSz="457200" eaLnBrk="0" hangingPunct="0">
              <a:defRPr>
                <a:solidFill>
                  <a:schemeClr val="tx1"/>
                </a:solidFill>
                <a:latin typeface="Arial" charset="0"/>
                <a:ea typeface="ヒラギノ角ゴ Pro W3" charset="-128"/>
              </a:defRPr>
            </a:lvl3pPr>
            <a:lvl4pPr marL="1600200" indent="-228600" defTabSz="457200" eaLnBrk="0" hangingPunct="0">
              <a:defRPr>
                <a:solidFill>
                  <a:schemeClr val="tx1"/>
                </a:solidFill>
                <a:latin typeface="Arial" charset="0"/>
                <a:ea typeface="ヒラギノ角ゴ Pro W3" charset="-128"/>
              </a:defRPr>
            </a:lvl4pPr>
            <a:lvl5pPr marL="2057400" indent="-228600" defTabSz="4572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ES" altLang="es-CL">
              <a:solidFill>
                <a:srgbClr val="FFFFFF"/>
              </a:solidFill>
              <a:latin typeface="Calibri" pitchFamily="34" charset="0"/>
            </a:endParaRPr>
          </a:p>
        </p:txBody>
      </p:sp>
      <p:sp>
        <p:nvSpPr>
          <p:cNvPr id="1031" name="Rectangle 71"/>
          <p:cNvSpPr>
            <a:spLocks noChangeArrowheads="1"/>
          </p:cNvSpPr>
          <p:nvPr/>
        </p:nvSpPr>
        <p:spPr bwMode="auto">
          <a:xfrm>
            <a:off x="1566863" y="0"/>
            <a:ext cx="1260475" cy="1371600"/>
          </a:xfrm>
          <a:prstGeom prst="rect">
            <a:avLst/>
          </a:prstGeom>
          <a:solidFill>
            <a:srgbClr val="EF4144"/>
          </a:solidFill>
          <a:ln>
            <a:noFill/>
          </a:ln>
          <a:effectLst>
            <a:outerShdw dist="38100" dir="2700000" rotWithShape="0">
              <a:srgbClr val="808080">
                <a:alpha val="25000"/>
              </a:srgbClr>
            </a:outerShdw>
          </a:effectLst>
        </p:spPr>
        <p:txBody>
          <a:bodyPr anchor="ctr"/>
          <a:lstStyle>
            <a:lvl1pPr defTabSz="457200" eaLnBrk="0" hangingPunct="0">
              <a:defRPr>
                <a:solidFill>
                  <a:schemeClr val="tx1"/>
                </a:solidFill>
                <a:latin typeface="Arial" charset="0"/>
                <a:ea typeface="ヒラギノ角ゴ Pro W3" charset="-128"/>
              </a:defRPr>
            </a:lvl1pPr>
            <a:lvl2pPr marL="742950" indent="-285750" defTabSz="457200" eaLnBrk="0" hangingPunct="0">
              <a:defRPr>
                <a:solidFill>
                  <a:schemeClr val="tx1"/>
                </a:solidFill>
                <a:latin typeface="Arial" charset="0"/>
                <a:ea typeface="ヒラギノ角ゴ Pro W3" charset="-128"/>
              </a:defRPr>
            </a:lvl2pPr>
            <a:lvl3pPr marL="1143000" indent="-228600" defTabSz="457200" eaLnBrk="0" hangingPunct="0">
              <a:defRPr>
                <a:solidFill>
                  <a:schemeClr val="tx1"/>
                </a:solidFill>
                <a:latin typeface="Arial" charset="0"/>
                <a:ea typeface="ヒラギノ角ゴ Pro W3" charset="-128"/>
              </a:defRPr>
            </a:lvl3pPr>
            <a:lvl4pPr marL="1600200" indent="-228600" defTabSz="457200" eaLnBrk="0" hangingPunct="0">
              <a:defRPr>
                <a:solidFill>
                  <a:schemeClr val="tx1"/>
                </a:solidFill>
                <a:latin typeface="Arial" charset="0"/>
                <a:ea typeface="ヒラギノ角ゴ Pro W3" charset="-128"/>
              </a:defRPr>
            </a:lvl4pPr>
            <a:lvl5pPr marL="2057400" indent="-228600" defTabSz="4572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ES" altLang="es-CL">
              <a:solidFill>
                <a:srgbClr val="FFFFFF"/>
              </a:solidFill>
              <a:latin typeface="Calibri" pitchFamily="34" charset="0"/>
            </a:endParaRP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mn-lt"/>
                <a:ea typeface="+mn-ea"/>
                <a:cs typeface="+mn-cs"/>
              </a:defRPr>
            </a:lvl1pPr>
          </a:lstStyle>
          <a:p>
            <a:pPr>
              <a:defRPr/>
            </a:pPr>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mn-lt"/>
                <a:ea typeface="+mn-ea"/>
                <a:cs typeface="+mn-cs"/>
              </a:defRPr>
            </a:lvl1pPr>
          </a:lstStyle>
          <a:p>
            <a:pPr>
              <a:defRPr/>
            </a:pPr>
            <a:endParaRPr lang="es-E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82D424E2-3832-41E1-BA24-2E1307B0188F}" type="slidenum">
              <a:rPr lang="en-US" altLang="es-CL"/>
              <a:pPr/>
              <a:t>‹Nº›</a:t>
            </a:fld>
            <a:endParaRPr lang="en-US" altLang="es-CL"/>
          </a:p>
        </p:txBody>
      </p:sp>
    </p:spTree>
  </p:cSld>
  <p:clrMap bg1="dk2" tx1="lt1" bg2="dk1"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spd="med"/>
  <p:txStyles>
    <p:titleStyle>
      <a:lvl1pPr algn="ctr" defTabSz="457200" rtl="0" eaLnBrk="0" fontAlgn="base" hangingPunct="0">
        <a:spcBef>
          <a:spcPct val="0"/>
        </a:spcBef>
        <a:spcAft>
          <a:spcPct val="0"/>
        </a:spcAft>
        <a:defRPr sz="4400">
          <a:solidFill>
            <a:schemeClr val="tx1"/>
          </a:solidFill>
          <a:latin typeface="+mj-lt"/>
          <a:ea typeface="+mj-ea"/>
          <a:cs typeface="ヒラギノ角ゴ Pro W3"/>
        </a:defRPr>
      </a:lvl1pPr>
      <a:lvl2pPr algn="ctr" defTabSz="457200" rtl="0" eaLnBrk="0" fontAlgn="base" hangingPunct="0">
        <a:spcBef>
          <a:spcPct val="0"/>
        </a:spcBef>
        <a:spcAft>
          <a:spcPct val="0"/>
        </a:spcAft>
        <a:defRPr sz="4400">
          <a:solidFill>
            <a:schemeClr val="tx1"/>
          </a:solidFill>
          <a:latin typeface="Calibri" pitchFamily="28" charset="0"/>
          <a:ea typeface="ヒラギノ角ゴ Pro W3" pitchFamily="28" charset="-128"/>
          <a:cs typeface="ヒラギノ角ゴ Pro W3"/>
        </a:defRPr>
      </a:lvl2pPr>
      <a:lvl3pPr algn="ctr" defTabSz="457200" rtl="0" eaLnBrk="0" fontAlgn="base" hangingPunct="0">
        <a:spcBef>
          <a:spcPct val="0"/>
        </a:spcBef>
        <a:spcAft>
          <a:spcPct val="0"/>
        </a:spcAft>
        <a:defRPr sz="4400">
          <a:solidFill>
            <a:schemeClr val="tx1"/>
          </a:solidFill>
          <a:latin typeface="Calibri" pitchFamily="28" charset="0"/>
          <a:ea typeface="ヒラギノ角ゴ Pro W3" pitchFamily="28" charset="-128"/>
          <a:cs typeface="ヒラギノ角ゴ Pro W3"/>
        </a:defRPr>
      </a:lvl3pPr>
      <a:lvl4pPr algn="ctr" defTabSz="457200" rtl="0" eaLnBrk="0" fontAlgn="base" hangingPunct="0">
        <a:spcBef>
          <a:spcPct val="0"/>
        </a:spcBef>
        <a:spcAft>
          <a:spcPct val="0"/>
        </a:spcAft>
        <a:defRPr sz="4400">
          <a:solidFill>
            <a:schemeClr val="tx1"/>
          </a:solidFill>
          <a:latin typeface="Calibri" pitchFamily="28" charset="0"/>
          <a:ea typeface="ヒラギノ角ゴ Pro W3" pitchFamily="28" charset="-128"/>
          <a:cs typeface="ヒラギノ角ゴ Pro W3"/>
        </a:defRPr>
      </a:lvl4pPr>
      <a:lvl5pPr algn="ctr" defTabSz="457200" rtl="0" eaLnBrk="0" fontAlgn="base" hangingPunct="0">
        <a:spcBef>
          <a:spcPct val="0"/>
        </a:spcBef>
        <a:spcAft>
          <a:spcPct val="0"/>
        </a:spcAft>
        <a:defRPr sz="4400">
          <a:solidFill>
            <a:schemeClr val="tx1"/>
          </a:solidFill>
          <a:latin typeface="Calibri" pitchFamily="28" charset="0"/>
          <a:ea typeface="ヒラギノ角ゴ Pro W3" pitchFamily="28" charset="-128"/>
          <a:cs typeface="ヒラギノ角ゴ Pro W3"/>
        </a:defRPr>
      </a:lvl5pPr>
      <a:lvl6pPr marL="457200" algn="ctr" defTabSz="457200" rtl="0" fontAlgn="base">
        <a:spcBef>
          <a:spcPct val="0"/>
        </a:spcBef>
        <a:spcAft>
          <a:spcPct val="0"/>
        </a:spcAft>
        <a:defRPr sz="4400">
          <a:solidFill>
            <a:schemeClr val="tx1"/>
          </a:solidFill>
          <a:latin typeface="Calibri" pitchFamily="28" charset="0"/>
          <a:ea typeface="ヒラギノ角ゴ Pro W3" pitchFamily="28" charset="-128"/>
        </a:defRPr>
      </a:lvl6pPr>
      <a:lvl7pPr marL="914400" algn="ctr" defTabSz="457200" rtl="0" fontAlgn="base">
        <a:spcBef>
          <a:spcPct val="0"/>
        </a:spcBef>
        <a:spcAft>
          <a:spcPct val="0"/>
        </a:spcAft>
        <a:defRPr sz="4400">
          <a:solidFill>
            <a:schemeClr val="tx1"/>
          </a:solidFill>
          <a:latin typeface="Calibri" pitchFamily="28" charset="0"/>
          <a:ea typeface="ヒラギノ角ゴ Pro W3" pitchFamily="28" charset="-128"/>
        </a:defRPr>
      </a:lvl7pPr>
      <a:lvl8pPr marL="1371600" algn="ctr" defTabSz="457200" rtl="0" fontAlgn="base">
        <a:spcBef>
          <a:spcPct val="0"/>
        </a:spcBef>
        <a:spcAft>
          <a:spcPct val="0"/>
        </a:spcAft>
        <a:defRPr sz="4400">
          <a:solidFill>
            <a:schemeClr val="tx1"/>
          </a:solidFill>
          <a:latin typeface="Calibri" pitchFamily="28" charset="0"/>
          <a:ea typeface="ヒラギノ角ゴ Pro W3" pitchFamily="28" charset="-128"/>
        </a:defRPr>
      </a:lvl8pPr>
      <a:lvl9pPr marL="1828800" algn="ctr" defTabSz="457200" rtl="0" fontAlgn="base">
        <a:spcBef>
          <a:spcPct val="0"/>
        </a:spcBef>
        <a:spcAft>
          <a:spcPct val="0"/>
        </a:spcAft>
        <a:defRPr sz="4400">
          <a:solidFill>
            <a:schemeClr val="tx1"/>
          </a:solidFill>
          <a:latin typeface="Calibri" pitchFamily="28" charset="0"/>
          <a:ea typeface="ヒラギノ角ゴ Pro W3" pitchFamily="2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ヒラギノ角ゴ Pro W3"/>
        </a:defRPr>
      </a:lvl1pPr>
      <a:lvl2pPr marL="742950" indent="-285750" algn="l" defTabSz="45720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ヒラギノ角ゴ Pro W3"/>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mn-ea"/>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ChangeArrowheads="1"/>
          </p:cNvSpPr>
          <p:nvPr/>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p:spPr>
        <p:txBody>
          <a:bodyPr anchor="ctr"/>
          <a:lstStyle>
            <a:lvl1pPr defTabSz="457200" eaLnBrk="0" hangingPunct="0">
              <a:defRPr>
                <a:solidFill>
                  <a:schemeClr val="tx1"/>
                </a:solidFill>
                <a:latin typeface="Arial" charset="0"/>
                <a:ea typeface="ヒラギノ角ゴ Pro W3" charset="-128"/>
              </a:defRPr>
            </a:lvl1pPr>
            <a:lvl2pPr marL="742950" indent="-285750" defTabSz="457200" eaLnBrk="0" hangingPunct="0">
              <a:defRPr>
                <a:solidFill>
                  <a:schemeClr val="tx1"/>
                </a:solidFill>
                <a:latin typeface="Arial" charset="0"/>
                <a:ea typeface="ヒラギノ角ゴ Pro W3" charset="-128"/>
              </a:defRPr>
            </a:lvl2pPr>
            <a:lvl3pPr marL="1143000" indent="-228600" defTabSz="457200" eaLnBrk="0" hangingPunct="0">
              <a:defRPr>
                <a:solidFill>
                  <a:schemeClr val="tx1"/>
                </a:solidFill>
                <a:latin typeface="Arial" charset="0"/>
                <a:ea typeface="ヒラギノ角ゴ Pro W3" charset="-128"/>
              </a:defRPr>
            </a:lvl3pPr>
            <a:lvl4pPr marL="1600200" indent="-228600" defTabSz="457200" eaLnBrk="0" hangingPunct="0">
              <a:defRPr>
                <a:solidFill>
                  <a:schemeClr val="tx1"/>
                </a:solidFill>
                <a:latin typeface="Arial" charset="0"/>
                <a:ea typeface="ヒラギノ角ゴ Pro W3" charset="-128"/>
              </a:defRPr>
            </a:lvl4pPr>
            <a:lvl5pPr marL="2057400" indent="-228600" defTabSz="4572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ES" altLang="es-CL">
              <a:solidFill>
                <a:srgbClr val="FFFFFF"/>
              </a:solidFill>
              <a:latin typeface="Calibri" pitchFamily="34" charset="0"/>
            </a:endParaRPr>
          </a:p>
        </p:txBody>
      </p:sp>
      <p:sp>
        <p:nvSpPr>
          <p:cNvPr id="2051" name="Rectangle 7"/>
          <p:cNvSpPr>
            <a:spLocks noChangeArrowheads="1"/>
          </p:cNvSpPr>
          <p:nvPr/>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p:spPr>
        <p:txBody>
          <a:bodyPr anchor="ctr"/>
          <a:lstStyle>
            <a:lvl1pPr defTabSz="457200" eaLnBrk="0" hangingPunct="0">
              <a:defRPr>
                <a:solidFill>
                  <a:schemeClr val="tx1"/>
                </a:solidFill>
                <a:latin typeface="Arial" charset="0"/>
                <a:ea typeface="ヒラギノ角ゴ Pro W3" charset="-128"/>
              </a:defRPr>
            </a:lvl1pPr>
            <a:lvl2pPr marL="742950" indent="-285750" defTabSz="457200" eaLnBrk="0" hangingPunct="0">
              <a:defRPr>
                <a:solidFill>
                  <a:schemeClr val="tx1"/>
                </a:solidFill>
                <a:latin typeface="Arial" charset="0"/>
                <a:ea typeface="ヒラギノ角ゴ Pro W3" charset="-128"/>
              </a:defRPr>
            </a:lvl2pPr>
            <a:lvl3pPr marL="1143000" indent="-228600" defTabSz="457200" eaLnBrk="0" hangingPunct="0">
              <a:defRPr>
                <a:solidFill>
                  <a:schemeClr val="tx1"/>
                </a:solidFill>
                <a:latin typeface="Arial" charset="0"/>
                <a:ea typeface="ヒラギノ角ゴ Pro W3" charset="-128"/>
              </a:defRPr>
            </a:lvl3pPr>
            <a:lvl4pPr marL="1600200" indent="-228600" defTabSz="457200" eaLnBrk="0" hangingPunct="0">
              <a:defRPr>
                <a:solidFill>
                  <a:schemeClr val="tx1"/>
                </a:solidFill>
                <a:latin typeface="Arial" charset="0"/>
                <a:ea typeface="ヒラギノ角ゴ Pro W3" charset="-128"/>
              </a:defRPr>
            </a:lvl4pPr>
            <a:lvl5pPr marL="2057400" indent="-228600" defTabSz="4572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ES" altLang="es-CL">
              <a:solidFill>
                <a:srgbClr val="FFFFFF"/>
              </a:solidFill>
              <a:latin typeface="Calibri" pitchFamily="34" charset="0"/>
            </a:endParaRPr>
          </a:p>
        </p:txBody>
      </p:sp>
      <p:sp>
        <p:nvSpPr>
          <p:cNvPr id="2052" name="Rectangle 9"/>
          <p:cNvSpPr>
            <a:spLocks noChangeArrowheads="1"/>
          </p:cNvSpPr>
          <p:nvPr/>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p:spPr>
        <p:txBody>
          <a:bodyPr anchor="ctr"/>
          <a:lstStyle>
            <a:lvl1pPr defTabSz="457200" eaLnBrk="0" hangingPunct="0">
              <a:defRPr>
                <a:solidFill>
                  <a:schemeClr val="tx1"/>
                </a:solidFill>
                <a:latin typeface="Arial" charset="0"/>
                <a:ea typeface="ヒラギノ角ゴ Pro W3" charset="-128"/>
              </a:defRPr>
            </a:lvl1pPr>
            <a:lvl2pPr marL="742950" indent="-285750" defTabSz="457200" eaLnBrk="0" hangingPunct="0">
              <a:defRPr>
                <a:solidFill>
                  <a:schemeClr val="tx1"/>
                </a:solidFill>
                <a:latin typeface="Arial" charset="0"/>
                <a:ea typeface="ヒラギノ角ゴ Pro W3" charset="-128"/>
              </a:defRPr>
            </a:lvl2pPr>
            <a:lvl3pPr marL="1143000" indent="-228600" defTabSz="457200" eaLnBrk="0" hangingPunct="0">
              <a:defRPr>
                <a:solidFill>
                  <a:schemeClr val="tx1"/>
                </a:solidFill>
                <a:latin typeface="Arial" charset="0"/>
                <a:ea typeface="ヒラギノ角ゴ Pro W3" charset="-128"/>
              </a:defRPr>
            </a:lvl3pPr>
            <a:lvl4pPr marL="1600200" indent="-228600" defTabSz="457200" eaLnBrk="0" hangingPunct="0">
              <a:defRPr>
                <a:solidFill>
                  <a:schemeClr val="tx1"/>
                </a:solidFill>
                <a:latin typeface="Arial" charset="0"/>
                <a:ea typeface="ヒラギノ角ゴ Pro W3" charset="-128"/>
              </a:defRPr>
            </a:lvl4pPr>
            <a:lvl5pPr marL="2057400" indent="-228600" defTabSz="4572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ES" altLang="es-CL">
              <a:solidFill>
                <a:srgbClr val="FFFFFF"/>
              </a:solidFill>
              <a:latin typeface="Calibri" pitchFamily="34" charset="0"/>
            </a:endParaRPr>
          </a:p>
        </p:txBody>
      </p:sp>
      <p:sp>
        <p:nvSpPr>
          <p:cNvPr id="2053" name="Rectangle 10"/>
          <p:cNvSpPr>
            <a:spLocks noChangeArrowheads="1"/>
          </p:cNvSpPr>
          <p:nvPr/>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p:spPr>
        <p:txBody>
          <a:bodyPr anchor="ctr"/>
          <a:lstStyle>
            <a:lvl1pPr defTabSz="457200" eaLnBrk="0" hangingPunct="0">
              <a:defRPr>
                <a:solidFill>
                  <a:schemeClr val="tx1"/>
                </a:solidFill>
                <a:latin typeface="Arial" charset="0"/>
                <a:ea typeface="ヒラギノ角ゴ Pro W3" charset="-128"/>
              </a:defRPr>
            </a:lvl1pPr>
            <a:lvl2pPr marL="742950" indent="-285750" defTabSz="457200" eaLnBrk="0" hangingPunct="0">
              <a:defRPr>
                <a:solidFill>
                  <a:schemeClr val="tx1"/>
                </a:solidFill>
                <a:latin typeface="Arial" charset="0"/>
                <a:ea typeface="ヒラギノ角ゴ Pro W3" charset="-128"/>
              </a:defRPr>
            </a:lvl2pPr>
            <a:lvl3pPr marL="1143000" indent="-228600" defTabSz="457200" eaLnBrk="0" hangingPunct="0">
              <a:defRPr>
                <a:solidFill>
                  <a:schemeClr val="tx1"/>
                </a:solidFill>
                <a:latin typeface="Arial" charset="0"/>
                <a:ea typeface="ヒラギノ角ゴ Pro W3" charset="-128"/>
              </a:defRPr>
            </a:lvl3pPr>
            <a:lvl4pPr marL="1600200" indent="-228600" defTabSz="457200" eaLnBrk="0" hangingPunct="0">
              <a:defRPr>
                <a:solidFill>
                  <a:schemeClr val="tx1"/>
                </a:solidFill>
                <a:latin typeface="Arial" charset="0"/>
                <a:ea typeface="ヒラギノ角ゴ Pro W3" charset="-128"/>
              </a:defRPr>
            </a:lvl4pPr>
            <a:lvl5pPr marL="2057400" indent="-228600" defTabSz="4572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ES" altLang="es-CL">
              <a:solidFill>
                <a:srgbClr val="FFFFFF"/>
              </a:solidFill>
              <a:latin typeface="Calibri" pitchFamily="34" charset="0"/>
            </a:endParaRPr>
          </a:p>
        </p:txBody>
      </p:sp>
      <p:sp>
        <p:nvSpPr>
          <p:cNvPr id="2054"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 para editar título</a:t>
            </a:r>
          </a:p>
        </p:txBody>
      </p:sp>
      <p:sp>
        <p:nvSpPr>
          <p:cNvPr id="2055"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Haga clic para modificar el estilo de texto del patrón</a:t>
            </a:r>
          </a:p>
          <a:p>
            <a:pPr lvl="1"/>
            <a:r>
              <a:rPr lang="en-US" altLang="es-CL"/>
              <a:t>Segundo nivel</a:t>
            </a:r>
          </a:p>
          <a:p>
            <a:pPr lvl="2"/>
            <a:r>
              <a:rPr lang="en-US" altLang="es-CL"/>
              <a:t>Tercer nivel</a:t>
            </a:r>
          </a:p>
          <a:p>
            <a:pPr lvl="3"/>
            <a:r>
              <a:rPr lang="en-US" altLang="es-CL"/>
              <a:t>Cuarto nivel</a:t>
            </a:r>
          </a:p>
          <a:p>
            <a:pPr lvl="4"/>
            <a:r>
              <a:rPr lang="en-US" altLang="es-CL"/>
              <a:t>Quinto nivel</a:t>
            </a:r>
          </a:p>
        </p:txBody>
      </p:sp>
      <p:sp>
        <p:nvSpPr>
          <p:cNvPr id="12"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mj-lt"/>
                <a:ea typeface="+mn-ea"/>
                <a:cs typeface="+mn-cs"/>
              </a:defRPr>
            </a:lvl1pPr>
          </a:lstStyle>
          <a:p>
            <a:pPr>
              <a:defRPr/>
            </a:pPr>
            <a:r>
              <a:rPr lang="es-ES_tradnl"/>
              <a:t>Gobierno de Chile | Ministerio del Interior</a:t>
            </a:r>
          </a:p>
          <a:p>
            <a:pPr>
              <a:defRPr/>
            </a:pPr>
            <a:endParaRPr lang="en-US"/>
          </a:p>
        </p:txBody>
      </p:sp>
      <p:sp>
        <p:nvSpPr>
          <p:cNvPr id="13"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defRPr>
            </a:lvl1pPr>
          </a:lstStyle>
          <a:p>
            <a:fld id="{3AABB235-782D-49B6-A05D-E0797472FB8E}" type="slidenum">
              <a:rPr lang="en-US" altLang="es-CL"/>
              <a:pPr/>
              <a:t>‹Nº›</a:t>
            </a:fld>
            <a:endParaRPr lang="en-US" altLang="es-CL"/>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2000"/>
                                        <p:tgtEl>
                                          <p:spTgt spid="20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5"/>
                                        </p:tgtEl>
                                        <p:attrNameLst>
                                          <p:attrName>style.visibility</p:attrName>
                                        </p:attrNameLst>
                                      </p:cBhvr>
                                      <p:to>
                                        <p:strVal val="visible"/>
                                      </p:to>
                                    </p:set>
                                    <p:animEffect transition="in" filter="fade">
                                      <p:cBhvr>
                                        <p:cTn id="10" dur="2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tmplLst>
          <p:tmpl>
            <p:tnLst>
              <p:par>
                <p:cTn presetID="10" presetClass="entr" presetSubtype="0" fill="hold" nodeType="withEffect">
                  <p:stCondLst>
                    <p:cond delay="0"/>
                  </p:stCondLst>
                  <p:childTnLst>
                    <p:set>
                      <p:cBhvr>
                        <p:cTn dur="1" fill="hold">
                          <p:stCondLst>
                            <p:cond delay="0"/>
                          </p:stCondLst>
                        </p:cTn>
                        <p:tgtEl>
                          <p:spTgt spid="2055"/>
                        </p:tgtEl>
                        <p:attrNameLst>
                          <p:attrName>style.visibility</p:attrName>
                        </p:attrNameLst>
                      </p:cBhvr>
                      <p:to>
                        <p:strVal val="visible"/>
                      </p:to>
                    </p:set>
                    <p:animEffect transition="in" filter="fade">
                      <p:cBhvr>
                        <p:cTn dur="2000"/>
                        <p:tgtEl>
                          <p:spTgt spid="2055"/>
                        </p:tgtEl>
                      </p:cBhvr>
                    </p:animEffect>
                  </p:childTnLst>
                </p:cTn>
              </p:par>
            </p:tnLst>
          </p:tmpl>
        </p:tmplLst>
      </p:bldP>
    </p:bldLst>
  </p:timing>
  <p:hf sldNum="0" hdr="0" dt="0"/>
  <p:txStyles>
    <p:titleStyle>
      <a:lvl1pPr algn="l" defTabSz="457200" rtl="0" eaLnBrk="0" fontAlgn="base" hangingPunct="0">
        <a:spcBef>
          <a:spcPct val="0"/>
        </a:spcBef>
        <a:spcAft>
          <a:spcPct val="0"/>
        </a:spcAft>
        <a:defRPr sz="2400">
          <a:solidFill>
            <a:srgbClr val="006CB7"/>
          </a:solidFill>
          <a:latin typeface="+mj-lt"/>
          <a:ea typeface="+mj-ea"/>
          <a:cs typeface="ヒラギノ角ゴ Pro W3"/>
        </a:defRPr>
      </a:lvl1pPr>
      <a:lvl2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2pPr>
      <a:lvl3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3pPr>
      <a:lvl4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4pPr>
      <a:lvl5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5pPr>
      <a:lvl6pPr marL="457200" algn="l" defTabSz="457200" rtl="0" fontAlgn="base">
        <a:spcBef>
          <a:spcPct val="0"/>
        </a:spcBef>
        <a:spcAft>
          <a:spcPct val="0"/>
        </a:spcAft>
        <a:defRPr sz="2400">
          <a:solidFill>
            <a:srgbClr val="006CB7"/>
          </a:solidFill>
          <a:latin typeface="Verdana" pitchFamily="28" charset="0"/>
          <a:ea typeface="ヒラギノ角ゴ Pro W3" pitchFamily="28" charset="-128"/>
        </a:defRPr>
      </a:lvl6pPr>
      <a:lvl7pPr marL="914400" algn="l" defTabSz="457200" rtl="0" fontAlgn="base">
        <a:spcBef>
          <a:spcPct val="0"/>
        </a:spcBef>
        <a:spcAft>
          <a:spcPct val="0"/>
        </a:spcAft>
        <a:defRPr sz="2400">
          <a:solidFill>
            <a:srgbClr val="006CB7"/>
          </a:solidFill>
          <a:latin typeface="Verdana" pitchFamily="28" charset="0"/>
          <a:ea typeface="ヒラギノ角ゴ Pro W3" pitchFamily="28" charset="-128"/>
        </a:defRPr>
      </a:lvl7pPr>
      <a:lvl8pPr marL="1371600" algn="l" defTabSz="457200" rtl="0" fontAlgn="base">
        <a:spcBef>
          <a:spcPct val="0"/>
        </a:spcBef>
        <a:spcAft>
          <a:spcPct val="0"/>
        </a:spcAft>
        <a:defRPr sz="2400">
          <a:solidFill>
            <a:srgbClr val="006CB7"/>
          </a:solidFill>
          <a:latin typeface="Verdana" pitchFamily="28" charset="0"/>
          <a:ea typeface="ヒラギノ角ゴ Pro W3" pitchFamily="28" charset="-128"/>
        </a:defRPr>
      </a:lvl8pPr>
      <a:lvl9pPr marL="1828800" algn="l" defTabSz="457200" rtl="0" fontAlgn="base">
        <a:spcBef>
          <a:spcPct val="0"/>
        </a:spcBef>
        <a:spcAft>
          <a:spcPct val="0"/>
        </a:spcAft>
        <a:defRPr sz="2400">
          <a:solidFill>
            <a:srgbClr val="006CB7"/>
          </a:solidFill>
          <a:latin typeface="Verdana" pitchFamily="28" charset="0"/>
          <a:ea typeface="ヒラギノ角ゴ Pro W3" pitchFamily="2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a:solidFill>
            <a:srgbClr val="595959"/>
          </a:solidFill>
          <a:latin typeface="+mn-lt"/>
          <a:ea typeface="+mn-ea"/>
          <a:cs typeface="ヒラギノ角ゴ Pro W3"/>
        </a:defRPr>
      </a:lvl1pPr>
      <a:lvl2pPr marL="742950" indent="-285750" algn="l" defTabSz="457200" rtl="0" eaLnBrk="0" fontAlgn="base" hangingPunct="0">
        <a:spcBef>
          <a:spcPct val="20000"/>
        </a:spcBef>
        <a:spcAft>
          <a:spcPct val="0"/>
        </a:spcAft>
        <a:buFont typeface="Arial" panose="020B0604020202020204" pitchFamily="34" charset="0"/>
        <a:buChar char="–"/>
        <a:defRPr sz="2800">
          <a:solidFill>
            <a:srgbClr val="595959"/>
          </a:solidFill>
          <a:latin typeface="+mn-lt"/>
          <a:ea typeface="+mn-ea"/>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1600">
          <a:solidFill>
            <a:srgbClr val="595959"/>
          </a:solidFill>
          <a:latin typeface="+mn-lt"/>
          <a:ea typeface="+mn-ea"/>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1400">
          <a:solidFill>
            <a:srgbClr val="595959"/>
          </a:solidFill>
          <a:latin typeface="+mn-lt"/>
          <a:ea typeface="+mn-ea"/>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1400">
          <a:solidFill>
            <a:srgbClr val="595959"/>
          </a:solidFill>
          <a:latin typeface="+mn-lt"/>
          <a:ea typeface="+mn-ea"/>
          <a:cs typeface="ヒラギノ角ゴ Pro W3"/>
        </a:defRPr>
      </a:lvl5pPr>
      <a:lvl6pPr marL="2514600" indent="-228600" algn="l" defTabSz="457200" rtl="0" fontAlgn="base">
        <a:spcBef>
          <a:spcPct val="20000"/>
        </a:spcBef>
        <a:spcAft>
          <a:spcPct val="0"/>
        </a:spcAft>
        <a:buFont typeface="Arial" charset="0"/>
        <a:buChar char="»"/>
        <a:defRPr sz="1400">
          <a:solidFill>
            <a:srgbClr val="595959"/>
          </a:solidFill>
          <a:latin typeface="+mn-lt"/>
          <a:ea typeface="+mn-ea"/>
        </a:defRPr>
      </a:lvl6pPr>
      <a:lvl7pPr marL="2971800" indent="-228600" algn="l" defTabSz="457200" rtl="0" fontAlgn="base">
        <a:spcBef>
          <a:spcPct val="20000"/>
        </a:spcBef>
        <a:spcAft>
          <a:spcPct val="0"/>
        </a:spcAft>
        <a:buFont typeface="Arial" charset="0"/>
        <a:buChar char="»"/>
        <a:defRPr sz="1400">
          <a:solidFill>
            <a:srgbClr val="595959"/>
          </a:solidFill>
          <a:latin typeface="+mn-lt"/>
          <a:ea typeface="+mn-ea"/>
        </a:defRPr>
      </a:lvl7pPr>
      <a:lvl8pPr marL="3429000" indent="-228600" algn="l" defTabSz="457200" rtl="0" fontAlgn="base">
        <a:spcBef>
          <a:spcPct val="20000"/>
        </a:spcBef>
        <a:spcAft>
          <a:spcPct val="0"/>
        </a:spcAft>
        <a:buFont typeface="Arial" charset="0"/>
        <a:buChar char="»"/>
        <a:defRPr sz="1400">
          <a:solidFill>
            <a:srgbClr val="595959"/>
          </a:solidFill>
          <a:latin typeface="+mn-lt"/>
          <a:ea typeface="+mn-ea"/>
        </a:defRPr>
      </a:lvl8pPr>
      <a:lvl9pPr marL="3886200" indent="-228600" algn="l" defTabSz="457200" rtl="0" fontAlgn="base">
        <a:spcBef>
          <a:spcPct val="20000"/>
        </a:spcBef>
        <a:spcAft>
          <a:spcPct val="0"/>
        </a:spcAft>
        <a:buFont typeface="Arial" charset="0"/>
        <a:buChar char="»"/>
        <a:defRPr sz="1400">
          <a:solidFill>
            <a:srgbClr val="595959"/>
          </a:solidFill>
          <a:latin typeface="+mn-lt"/>
          <a:ea typeface="+mn-ea"/>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hangingPunct="1">
              <a:defRPr/>
            </a:pPr>
            <a:endParaRPr lang="es-ES">
              <a:solidFill>
                <a:srgbClr val="FFFFFF"/>
              </a:solidFill>
            </a:endParaRPr>
          </a:p>
        </p:txBody>
      </p:sp>
      <p:sp>
        <p:nvSpPr>
          <p:cNvPr id="3075" name="Rectangle 13"/>
          <p:cNvSpPr>
            <a:spLocks noChangeArrowheads="1"/>
          </p:cNvSpPr>
          <p:nvPr/>
        </p:nvSpPr>
        <p:spPr bwMode="auto">
          <a:xfrm>
            <a:off x="7153275" y="0"/>
            <a:ext cx="1990725" cy="6629400"/>
          </a:xfrm>
          <a:prstGeom prst="rect">
            <a:avLst/>
          </a:prstGeom>
          <a:solidFill>
            <a:schemeClr val="bg1"/>
          </a:solidFill>
          <a:ln>
            <a:noFill/>
          </a:ln>
          <a:effectLst>
            <a:outerShdw dist="38100" dir="5640026" rotWithShape="0">
              <a:srgbClr val="808080">
                <a:alpha val="25000"/>
              </a:srgbClr>
            </a:outerShdw>
          </a:effectLst>
        </p:spPr>
        <p:txBody>
          <a:bodyPr anchor="ctr"/>
          <a:lstStyle>
            <a:lvl1pPr defTabSz="457200" eaLnBrk="0" hangingPunct="0">
              <a:defRPr>
                <a:solidFill>
                  <a:schemeClr val="tx1"/>
                </a:solidFill>
                <a:latin typeface="Arial" charset="0"/>
                <a:ea typeface="ヒラギノ角ゴ Pro W3" charset="-128"/>
              </a:defRPr>
            </a:lvl1pPr>
            <a:lvl2pPr marL="742950" indent="-285750" defTabSz="457200" eaLnBrk="0" hangingPunct="0">
              <a:defRPr>
                <a:solidFill>
                  <a:schemeClr val="tx1"/>
                </a:solidFill>
                <a:latin typeface="Arial" charset="0"/>
                <a:ea typeface="ヒラギノ角ゴ Pro W3" charset="-128"/>
              </a:defRPr>
            </a:lvl2pPr>
            <a:lvl3pPr marL="1143000" indent="-228600" defTabSz="457200" eaLnBrk="0" hangingPunct="0">
              <a:defRPr>
                <a:solidFill>
                  <a:schemeClr val="tx1"/>
                </a:solidFill>
                <a:latin typeface="Arial" charset="0"/>
                <a:ea typeface="ヒラギノ角ゴ Pro W3" charset="-128"/>
              </a:defRPr>
            </a:lvl3pPr>
            <a:lvl4pPr marL="1600200" indent="-228600" defTabSz="457200" eaLnBrk="0" hangingPunct="0">
              <a:defRPr>
                <a:solidFill>
                  <a:schemeClr val="tx1"/>
                </a:solidFill>
                <a:latin typeface="Arial" charset="0"/>
                <a:ea typeface="ヒラギノ角ゴ Pro W3" charset="-128"/>
              </a:defRPr>
            </a:lvl4pPr>
            <a:lvl5pPr marL="2057400" indent="-228600" defTabSz="4572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ES" altLang="es-CL">
              <a:solidFill>
                <a:srgbClr val="FFFFFF"/>
              </a:solidFill>
              <a:latin typeface="Calibri" pitchFamily="34" charset="0"/>
            </a:endParaRPr>
          </a:p>
        </p:txBody>
      </p:sp>
      <p:grpSp>
        <p:nvGrpSpPr>
          <p:cNvPr id="3076"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hangingPunct="1">
                <a:defRPr/>
              </a:pPr>
              <a:endParaRPr lang="es-ES">
                <a:solidFill>
                  <a:srgbClr val="FFFFFF"/>
                </a:solidFill>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hangingPunct="1">
                <a:defRPr/>
              </a:pPr>
              <a:endParaRPr lang="es-ES">
                <a:solidFill>
                  <a:srgbClr val="FFFFFF"/>
                </a:solidFill>
              </a:endParaRPr>
            </a:p>
          </p:txBody>
        </p:sp>
        <p:pic>
          <p:nvPicPr>
            <p:cNvPr id="3084"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5" name="Picture 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6"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077" name="Rectangle 12"/>
          <p:cNvSpPr>
            <a:spLocks noChangeArrowheads="1"/>
          </p:cNvSpPr>
          <p:nvPr/>
        </p:nvSpPr>
        <p:spPr bwMode="auto">
          <a:xfrm>
            <a:off x="4763" y="0"/>
            <a:ext cx="7148512" cy="6629400"/>
          </a:xfrm>
          <a:prstGeom prst="rect">
            <a:avLst/>
          </a:prstGeom>
          <a:solidFill>
            <a:srgbClr val="006CB7"/>
          </a:solidFill>
          <a:ln>
            <a:noFill/>
          </a:ln>
          <a:effectLst>
            <a:outerShdw dist="38100" dir="3779989" algn="br" rotWithShape="0">
              <a:srgbClr val="808080">
                <a:alpha val="70000"/>
              </a:srgbClr>
            </a:outerShdw>
          </a:effectLst>
        </p:spPr>
        <p:txBody>
          <a:bodyPr anchor="ctr"/>
          <a:lstStyle>
            <a:lvl1pPr defTabSz="457200" eaLnBrk="0" hangingPunct="0">
              <a:defRPr>
                <a:solidFill>
                  <a:schemeClr val="tx1"/>
                </a:solidFill>
                <a:latin typeface="Arial" charset="0"/>
                <a:ea typeface="ヒラギノ角ゴ Pro W3" charset="-128"/>
              </a:defRPr>
            </a:lvl1pPr>
            <a:lvl2pPr marL="742950" indent="-285750" defTabSz="457200" eaLnBrk="0" hangingPunct="0">
              <a:defRPr>
                <a:solidFill>
                  <a:schemeClr val="tx1"/>
                </a:solidFill>
                <a:latin typeface="Arial" charset="0"/>
                <a:ea typeface="ヒラギノ角ゴ Pro W3" charset="-128"/>
              </a:defRPr>
            </a:lvl2pPr>
            <a:lvl3pPr marL="1143000" indent="-228600" defTabSz="457200" eaLnBrk="0" hangingPunct="0">
              <a:defRPr>
                <a:solidFill>
                  <a:schemeClr val="tx1"/>
                </a:solidFill>
                <a:latin typeface="Arial" charset="0"/>
                <a:ea typeface="ヒラギノ角ゴ Pro W3" charset="-128"/>
              </a:defRPr>
            </a:lvl3pPr>
            <a:lvl4pPr marL="1600200" indent="-228600" defTabSz="457200" eaLnBrk="0" hangingPunct="0">
              <a:defRPr>
                <a:solidFill>
                  <a:schemeClr val="tx1"/>
                </a:solidFill>
                <a:latin typeface="Arial" charset="0"/>
                <a:ea typeface="ヒラギノ角ゴ Pro W3" charset="-128"/>
              </a:defRPr>
            </a:lvl4pPr>
            <a:lvl5pPr marL="2057400" indent="-228600" defTabSz="4572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ES" altLang="es-CL">
              <a:solidFill>
                <a:srgbClr val="FFFFFF"/>
              </a:solidFill>
              <a:latin typeface="Calibri" pitchFamily="34" charset="0"/>
            </a:endParaRPr>
          </a:p>
        </p:txBody>
      </p:sp>
      <p:sp>
        <p:nvSpPr>
          <p:cNvPr id="307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a:t>Clic para editar título</a:t>
            </a:r>
          </a:p>
        </p:txBody>
      </p:sp>
      <p:sp>
        <p:nvSpPr>
          <p:cNvPr id="12"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mn-lt"/>
                <a:ea typeface="+mn-ea"/>
                <a:cs typeface="+mn-cs"/>
              </a:defRPr>
            </a:lvl1pPr>
          </a:lstStyle>
          <a:p>
            <a:pPr>
              <a:defRPr/>
            </a:pPr>
            <a:endParaRPr lang="en-US"/>
          </a:p>
        </p:txBody>
      </p:sp>
      <p:sp>
        <p:nvSpPr>
          <p:cNvPr id="16"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mn-lt"/>
                <a:ea typeface="+mn-ea"/>
                <a:cs typeface="+mn-cs"/>
              </a:defRPr>
            </a:lvl1pPr>
          </a:lstStyle>
          <a:p>
            <a:pPr>
              <a:defRPr/>
            </a:pPr>
            <a:endParaRPr lang="es-ES"/>
          </a:p>
        </p:txBody>
      </p:sp>
      <p:sp>
        <p:nvSpPr>
          <p:cNvPr id="1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9E84496F-2361-45B1-8C5A-58C3CF1D1F16}" type="slidenum">
              <a:rPr lang="en-US" altLang="es-CL"/>
              <a:pPr/>
              <a:t>‹Nº›</a:t>
            </a:fld>
            <a:endParaRPr lang="en-US" altLang="es-CL"/>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txStyles>
    <p:titleStyle>
      <a:lvl1pPr algn="l" defTabSz="457200" rtl="0" eaLnBrk="0" fontAlgn="base" hangingPunct="0">
        <a:spcBef>
          <a:spcPct val="0"/>
        </a:spcBef>
        <a:spcAft>
          <a:spcPct val="0"/>
        </a:spcAft>
        <a:defRPr sz="4400" b="1">
          <a:solidFill>
            <a:schemeClr val="tx1"/>
          </a:solidFill>
          <a:latin typeface="+mj-lt"/>
          <a:ea typeface="+mj-ea"/>
          <a:cs typeface="ヒラギノ角ゴ Pro W3"/>
        </a:defRPr>
      </a:lvl1pPr>
      <a:lvl2pPr algn="l" defTabSz="457200" rtl="0" eaLnBrk="0" fontAlgn="base" hangingPunct="0">
        <a:spcBef>
          <a:spcPct val="0"/>
        </a:spcBef>
        <a:spcAft>
          <a:spcPct val="0"/>
        </a:spcAft>
        <a:defRPr sz="4400" b="1">
          <a:solidFill>
            <a:schemeClr val="tx1"/>
          </a:solidFill>
          <a:latin typeface="Verdana" pitchFamily="28" charset="0"/>
          <a:ea typeface="ヒラギノ角ゴ Pro W3" pitchFamily="28" charset="-128"/>
          <a:cs typeface="ヒラギノ角ゴ Pro W3"/>
        </a:defRPr>
      </a:lvl2pPr>
      <a:lvl3pPr algn="l" defTabSz="457200" rtl="0" eaLnBrk="0" fontAlgn="base" hangingPunct="0">
        <a:spcBef>
          <a:spcPct val="0"/>
        </a:spcBef>
        <a:spcAft>
          <a:spcPct val="0"/>
        </a:spcAft>
        <a:defRPr sz="4400" b="1">
          <a:solidFill>
            <a:schemeClr val="tx1"/>
          </a:solidFill>
          <a:latin typeface="Verdana" pitchFamily="28" charset="0"/>
          <a:ea typeface="ヒラギノ角ゴ Pro W3" pitchFamily="28" charset="-128"/>
          <a:cs typeface="ヒラギノ角ゴ Pro W3"/>
        </a:defRPr>
      </a:lvl3pPr>
      <a:lvl4pPr algn="l" defTabSz="457200" rtl="0" eaLnBrk="0" fontAlgn="base" hangingPunct="0">
        <a:spcBef>
          <a:spcPct val="0"/>
        </a:spcBef>
        <a:spcAft>
          <a:spcPct val="0"/>
        </a:spcAft>
        <a:defRPr sz="4400" b="1">
          <a:solidFill>
            <a:schemeClr val="tx1"/>
          </a:solidFill>
          <a:latin typeface="Verdana" pitchFamily="28" charset="0"/>
          <a:ea typeface="ヒラギノ角ゴ Pro W3" pitchFamily="28" charset="-128"/>
          <a:cs typeface="ヒラギノ角ゴ Pro W3"/>
        </a:defRPr>
      </a:lvl4pPr>
      <a:lvl5pPr algn="l" defTabSz="457200" rtl="0" eaLnBrk="0" fontAlgn="base" hangingPunct="0">
        <a:spcBef>
          <a:spcPct val="0"/>
        </a:spcBef>
        <a:spcAft>
          <a:spcPct val="0"/>
        </a:spcAft>
        <a:defRPr sz="4400" b="1">
          <a:solidFill>
            <a:schemeClr val="tx1"/>
          </a:solidFill>
          <a:latin typeface="Verdana" pitchFamily="28" charset="0"/>
          <a:ea typeface="ヒラギノ角ゴ Pro W3" pitchFamily="28" charset="-128"/>
          <a:cs typeface="ヒラギノ角ゴ Pro W3"/>
        </a:defRPr>
      </a:lvl5pPr>
      <a:lvl6pPr marL="457200" algn="l" defTabSz="457200" rtl="0" fontAlgn="base">
        <a:spcBef>
          <a:spcPct val="0"/>
        </a:spcBef>
        <a:spcAft>
          <a:spcPct val="0"/>
        </a:spcAft>
        <a:defRPr sz="4400" b="1">
          <a:solidFill>
            <a:schemeClr val="tx1"/>
          </a:solidFill>
          <a:latin typeface="Verdana" pitchFamily="28" charset="0"/>
          <a:ea typeface="ヒラギノ角ゴ Pro W3" pitchFamily="28" charset="-128"/>
        </a:defRPr>
      </a:lvl6pPr>
      <a:lvl7pPr marL="914400" algn="l" defTabSz="457200" rtl="0" fontAlgn="base">
        <a:spcBef>
          <a:spcPct val="0"/>
        </a:spcBef>
        <a:spcAft>
          <a:spcPct val="0"/>
        </a:spcAft>
        <a:defRPr sz="4400" b="1">
          <a:solidFill>
            <a:schemeClr val="tx1"/>
          </a:solidFill>
          <a:latin typeface="Verdana" pitchFamily="28" charset="0"/>
          <a:ea typeface="ヒラギノ角ゴ Pro W3" pitchFamily="28" charset="-128"/>
        </a:defRPr>
      </a:lvl7pPr>
      <a:lvl8pPr marL="1371600" algn="l" defTabSz="457200" rtl="0" fontAlgn="base">
        <a:spcBef>
          <a:spcPct val="0"/>
        </a:spcBef>
        <a:spcAft>
          <a:spcPct val="0"/>
        </a:spcAft>
        <a:defRPr sz="4400" b="1">
          <a:solidFill>
            <a:schemeClr val="tx1"/>
          </a:solidFill>
          <a:latin typeface="Verdana" pitchFamily="28" charset="0"/>
          <a:ea typeface="ヒラギノ角ゴ Pro W3" pitchFamily="28" charset="-128"/>
        </a:defRPr>
      </a:lvl8pPr>
      <a:lvl9pPr marL="1828800" algn="l" defTabSz="457200" rtl="0" fontAlgn="base">
        <a:spcBef>
          <a:spcPct val="0"/>
        </a:spcBef>
        <a:spcAft>
          <a:spcPct val="0"/>
        </a:spcAft>
        <a:defRPr sz="4400" b="1">
          <a:solidFill>
            <a:schemeClr val="tx1"/>
          </a:solidFill>
          <a:latin typeface="Verdana" pitchFamily="28" charset="0"/>
          <a:ea typeface="ヒラギノ角ゴ Pro W3" pitchFamily="2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ヒラギノ角ゴ Pro W3"/>
        </a:defRPr>
      </a:lvl1pPr>
      <a:lvl2pPr marL="742950" indent="-285750" algn="l" defTabSz="45720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ヒラギノ角ゴ Pro W3"/>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mn-ea"/>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146" name="Title 1"/>
          <p:cNvSpPr>
            <a:spLocks noGrp="1"/>
          </p:cNvSpPr>
          <p:nvPr>
            <p:ph type="ctrTitle" idx="4294967295"/>
          </p:nvPr>
        </p:nvSpPr>
        <p:spPr bwMode="auto">
          <a:xfrm>
            <a:off x="1006475" y="2060848"/>
            <a:ext cx="8137525" cy="17996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CL" sz="3200" b="1" dirty="0">
                <a:latin typeface="Arial Black" panose="020B0A04020102020204" pitchFamily="34" charset="0"/>
                <a:cs typeface="Arial" panose="020B0604020202020204" pitchFamily="34" charset="0"/>
              </a:rPr>
              <a:t>MESA DE TRABAJO GREMIAL</a:t>
            </a:r>
            <a:br>
              <a:rPr lang="es-ES_tradnl" altLang="es-CL" sz="3200" b="1" dirty="0">
                <a:latin typeface="Arial Black" panose="020B0A04020102020204" pitchFamily="34" charset="0"/>
                <a:cs typeface="Arial" panose="020B0604020202020204" pitchFamily="34" charset="0"/>
              </a:rPr>
            </a:br>
            <a:r>
              <a:rPr lang="es-ES_tradnl" altLang="es-CL" sz="3200" b="1" dirty="0">
                <a:latin typeface="Arial Black" panose="020B0A04020102020204" pitchFamily="34" charset="0"/>
                <a:cs typeface="Arial" panose="020B0604020202020204" pitchFamily="34" charset="0"/>
              </a:rPr>
              <a:t>2022</a:t>
            </a:r>
            <a:br>
              <a:rPr lang="es-ES_tradnl" altLang="es-CL" sz="3200" b="1" dirty="0">
                <a:latin typeface="Arial Black" panose="020B0A04020102020204" pitchFamily="34" charset="0"/>
                <a:cs typeface="Arial" panose="020B0604020202020204" pitchFamily="34" charset="0"/>
              </a:rPr>
            </a:br>
            <a:r>
              <a:rPr lang="es-ES_tradnl" altLang="es-CL" sz="3200" b="1" dirty="0">
                <a:latin typeface="Arial Black" panose="020B0A04020102020204" pitchFamily="34" charset="0"/>
                <a:cs typeface="Arial" panose="020B0604020202020204" pitchFamily="34" charset="0"/>
              </a:rPr>
              <a:t/>
            </a:r>
            <a:br>
              <a:rPr lang="es-ES_tradnl" altLang="es-CL" sz="3200" b="1" dirty="0">
                <a:latin typeface="Arial Black" panose="020B0A04020102020204" pitchFamily="34" charset="0"/>
                <a:cs typeface="Arial" panose="020B0604020202020204" pitchFamily="34" charset="0"/>
              </a:rPr>
            </a:br>
            <a:r>
              <a:rPr lang="es-ES_tradnl" altLang="es-CL" sz="2000" b="1" dirty="0">
                <a:latin typeface="Arial Black" panose="020B0A04020102020204" pitchFamily="34" charset="0"/>
                <a:cs typeface="Arial" panose="020B0604020202020204" pitchFamily="34" charset="0"/>
              </a:rPr>
              <a:t>Ministerio de Salud Chile</a:t>
            </a:r>
            <a:endParaRPr lang="es-ES_tradnl" altLang="es-CL" sz="3200" b="1" dirty="0">
              <a:latin typeface="Arial Black" panose="020B0A04020102020204" pitchFamily="34" charset="0"/>
              <a:cs typeface="Arial" panose="020B0604020202020204" pitchFamily="34" charset="0"/>
            </a:endParaRPr>
          </a:p>
        </p:txBody>
      </p:sp>
      <p:sp>
        <p:nvSpPr>
          <p:cNvPr id="6147" name="Text Box 6"/>
          <p:cNvSpPr txBox="1">
            <a:spLocks noChangeArrowheads="1"/>
          </p:cNvSpPr>
          <p:nvPr/>
        </p:nvSpPr>
        <p:spPr bwMode="auto">
          <a:xfrm>
            <a:off x="2663056" y="5517232"/>
            <a:ext cx="48243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eaLnBrk="1" hangingPunct="1">
              <a:spcBef>
                <a:spcPct val="20000"/>
              </a:spcBef>
              <a:buFont typeface="Arial" panose="020B0604020202020204" pitchFamily="34" charset="0"/>
              <a:buNone/>
            </a:pPr>
            <a:r>
              <a:rPr lang="en-US" altLang="es-CL" sz="1400" dirty="0">
                <a:solidFill>
                  <a:srgbClr val="FFFFFF"/>
                </a:solidFill>
                <a:effectLst>
                  <a:outerShdw blurRad="38100" dist="38100" dir="2700000" algn="tl">
                    <a:srgbClr val="000000">
                      <a:alpha val="43137"/>
                    </a:srgbClr>
                  </a:outerShdw>
                </a:effectLst>
                <a:latin typeface="Arial Black" panose="020B0A04020102020204" pitchFamily="34" charset="0"/>
              </a:rPr>
              <a:t>Departamento de Relaciones Laborales</a:t>
            </a:r>
          </a:p>
        </p:txBody>
      </p:sp>
      <p:sp>
        <p:nvSpPr>
          <p:cNvPr id="6148" name="AutoShape 12" descr="logo"/>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eaLnBrk="1" hangingPunct="1"/>
            <a:endParaRPr lang="es-ES" altLang="es-CL"/>
          </a:p>
        </p:txBody>
      </p:sp>
      <p:sp>
        <p:nvSpPr>
          <p:cNvPr id="6149" name="AutoShape 14" descr="logo"/>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eaLnBrk="1" hangingPunct="1"/>
            <a:endParaRPr lang="es-ES" altLang="es-CL"/>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C62B00-E034-4522-9024-A3137FB7A283}"/>
              </a:ext>
            </a:extLst>
          </p:cNvPr>
          <p:cNvSpPr>
            <a:spLocks noGrp="1"/>
          </p:cNvSpPr>
          <p:nvPr>
            <p:ph type="title"/>
          </p:nvPr>
        </p:nvSpPr>
        <p:spPr/>
        <p:txBody>
          <a:bodyPr/>
          <a:lstStyle/>
          <a:p>
            <a:pPr algn="ctr"/>
            <a:r>
              <a:rPr lang="es-CL" b="1" dirty="0"/>
              <a:t>Estructura</a:t>
            </a:r>
          </a:p>
        </p:txBody>
      </p:sp>
      <p:sp>
        <p:nvSpPr>
          <p:cNvPr id="3" name="Marcador de contenido 2">
            <a:extLst>
              <a:ext uri="{FF2B5EF4-FFF2-40B4-BE49-F238E27FC236}">
                <a16:creationId xmlns:a16="http://schemas.microsoft.com/office/drawing/2014/main" xmlns="" id="{132A3B40-75ED-4D16-B046-E527F110DFF6}"/>
              </a:ext>
            </a:extLst>
          </p:cNvPr>
          <p:cNvSpPr>
            <a:spLocks noGrp="1"/>
          </p:cNvSpPr>
          <p:nvPr>
            <p:ph idx="1"/>
          </p:nvPr>
        </p:nvSpPr>
        <p:spPr/>
        <p:txBody>
          <a:bodyPr/>
          <a:lstStyle/>
          <a:p>
            <a:pPr marL="0" indent="0">
              <a:buNone/>
            </a:pPr>
            <a:endParaRPr lang="es-CL" sz="2800" dirty="0">
              <a:solidFill>
                <a:schemeClr val="tx1"/>
              </a:solidFill>
            </a:endParaRPr>
          </a:p>
          <a:p>
            <a:pPr marL="0" indent="0">
              <a:buNone/>
            </a:pPr>
            <a:r>
              <a:rPr lang="es-CL" sz="2800" dirty="0">
                <a:solidFill>
                  <a:schemeClr val="tx1"/>
                </a:solidFill>
              </a:rPr>
              <a:t>3. Funcionamiento</a:t>
            </a:r>
          </a:p>
          <a:p>
            <a:pPr>
              <a:buFont typeface="Wingdings" panose="05000000000000000000" pitchFamily="2" charset="2"/>
              <a:buChar char="§"/>
            </a:pPr>
            <a:endParaRPr lang="es-CL" sz="2800" dirty="0">
              <a:solidFill>
                <a:schemeClr val="tx1"/>
              </a:solidFill>
            </a:endParaRPr>
          </a:p>
          <a:p>
            <a:pPr>
              <a:buFont typeface="Wingdings" panose="05000000000000000000" pitchFamily="2" charset="2"/>
              <a:buChar char="§"/>
            </a:pPr>
            <a:r>
              <a:rPr lang="es-CL" sz="2800" dirty="0">
                <a:solidFill>
                  <a:schemeClr val="tx1"/>
                </a:solidFill>
              </a:rPr>
              <a:t>Sesiones cada 14 días</a:t>
            </a:r>
          </a:p>
          <a:p>
            <a:pPr>
              <a:buFont typeface="Wingdings" panose="05000000000000000000" pitchFamily="2" charset="2"/>
              <a:buChar char="§"/>
            </a:pPr>
            <a:r>
              <a:rPr lang="es-CL" sz="2800" dirty="0">
                <a:solidFill>
                  <a:schemeClr val="tx1"/>
                </a:solidFill>
              </a:rPr>
              <a:t>Oficialización de 1 miembro titulares y 1 suplente</a:t>
            </a:r>
          </a:p>
          <a:p>
            <a:pPr>
              <a:buFont typeface="Wingdings" panose="05000000000000000000" pitchFamily="2" charset="2"/>
              <a:buChar char="§"/>
            </a:pPr>
            <a:r>
              <a:rPr lang="es-CL" sz="2800" dirty="0">
                <a:solidFill>
                  <a:schemeClr val="tx1"/>
                </a:solidFill>
              </a:rPr>
              <a:t>Registro de reuniones</a:t>
            </a:r>
          </a:p>
          <a:p>
            <a:pPr>
              <a:buFont typeface="Wingdings" panose="05000000000000000000" pitchFamily="2" charset="2"/>
              <a:buChar char="§"/>
            </a:pPr>
            <a:r>
              <a:rPr lang="es-CL" sz="2800" dirty="0">
                <a:solidFill>
                  <a:schemeClr val="tx1"/>
                </a:solidFill>
              </a:rPr>
              <a:t>Convocatorias con a lo menos 72 horas de anticipación</a:t>
            </a:r>
          </a:p>
          <a:p>
            <a:pPr marL="0" indent="0">
              <a:buNone/>
            </a:pPr>
            <a:endParaRPr lang="es-CL" dirty="0">
              <a:solidFill>
                <a:schemeClr val="tx1"/>
              </a:solidFill>
            </a:endParaRPr>
          </a:p>
        </p:txBody>
      </p:sp>
      <p:sp>
        <p:nvSpPr>
          <p:cNvPr id="4" name="Marcador de pie de página 3">
            <a:extLst>
              <a:ext uri="{FF2B5EF4-FFF2-40B4-BE49-F238E27FC236}">
                <a16:creationId xmlns:a16="http://schemas.microsoft.com/office/drawing/2014/main" xmlns="" id="{F3F5CF80-6EA8-4D77-8F5C-ECAE173F8E14}"/>
              </a:ext>
            </a:extLst>
          </p:cNvPr>
          <p:cNvSpPr>
            <a:spLocks noGrp="1"/>
          </p:cNvSpPr>
          <p:nvPr>
            <p:ph type="ftr" sz="quarter" idx="10"/>
          </p:nvPr>
        </p:nvSpPr>
        <p:spPr/>
        <p:txBody>
          <a:bodyPr/>
          <a:lstStyle/>
          <a:p>
            <a:pPr>
              <a:defRPr/>
            </a:pPr>
            <a:r>
              <a:rPr lang="es-ES_tradnl"/>
              <a:t>Gobierno de Chile | Ministerio del Interior</a:t>
            </a:r>
          </a:p>
          <a:p>
            <a:pPr>
              <a:defRPr/>
            </a:pPr>
            <a:endParaRPr lang="en-US"/>
          </a:p>
        </p:txBody>
      </p:sp>
    </p:spTree>
    <p:extLst>
      <p:ext uri="{BB962C8B-B14F-4D97-AF65-F5344CB8AC3E}">
        <p14:creationId xmlns:p14="http://schemas.microsoft.com/office/powerpoint/2010/main" val="132394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23E2A2-874E-4DA2-B71F-C69760751282}"/>
              </a:ext>
            </a:extLst>
          </p:cNvPr>
          <p:cNvSpPr>
            <a:spLocks noGrp="1"/>
          </p:cNvSpPr>
          <p:nvPr>
            <p:ph type="title"/>
          </p:nvPr>
        </p:nvSpPr>
        <p:spPr/>
        <p:txBody>
          <a:bodyPr/>
          <a:lstStyle/>
          <a:p>
            <a:pPr algn="ctr"/>
            <a:r>
              <a:rPr lang="es-CL" b="1" dirty="0"/>
              <a:t>Estructura</a:t>
            </a:r>
          </a:p>
        </p:txBody>
      </p:sp>
      <p:sp>
        <p:nvSpPr>
          <p:cNvPr id="3" name="Marcador de contenido 2">
            <a:extLst>
              <a:ext uri="{FF2B5EF4-FFF2-40B4-BE49-F238E27FC236}">
                <a16:creationId xmlns:a16="http://schemas.microsoft.com/office/drawing/2014/main" xmlns="" id="{18070195-5133-4ACB-81D0-27808A281283}"/>
              </a:ext>
            </a:extLst>
          </p:cNvPr>
          <p:cNvSpPr>
            <a:spLocks noGrp="1"/>
          </p:cNvSpPr>
          <p:nvPr>
            <p:ph idx="1"/>
          </p:nvPr>
        </p:nvSpPr>
        <p:spPr/>
        <p:txBody>
          <a:bodyPr/>
          <a:lstStyle/>
          <a:p>
            <a:pPr marL="0" indent="0">
              <a:buNone/>
            </a:pPr>
            <a:endParaRPr lang="es-CL" sz="2800" dirty="0">
              <a:solidFill>
                <a:schemeClr val="tx1"/>
              </a:solidFill>
            </a:endParaRPr>
          </a:p>
          <a:p>
            <a:pPr marL="0" indent="0">
              <a:buNone/>
            </a:pPr>
            <a:r>
              <a:rPr lang="es-CL" sz="2800" dirty="0">
                <a:solidFill>
                  <a:schemeClr val="tx1"/>
                </a:solidFill>
              </a:rPr>
              <a:t>4. Implementación de acuerdos. </a:t>
            </a:r>
          </a:p>
          <a:p>
            <a:pPr marL="0" indent="0">
              <a:buNone/>
            </a:pPr>
            <a:endParaRPr lang="es-CL" sz="2800" dirty="0">
              <a:solidFill>
                <a:schemeClr val="tx1"/>
              </a:solidFill>
            </a:endParaRPr>
          </a:p>
          <a:p>
            <a:pPr>
              <a:buFont typeface="Wingdings" panose="05000000000000000000" pitchFamily="2" charset="2"/>
              <a:buChar char="§"/>
            </a:pPr>
            <a:r>
              <a:rPr lang="es-CL" sz="2800" dirty="0">
                <a:solidFill>
                  <a:schemeClr val="tx1"/>
                </a:solidFill>
              </a:rPr>
              <a:t>Cada reunión considerará el establecimientos de acuerdos</a:t>
            </a:r>
          </a:p>
          <a:p>
            <a:pPr>
              <a:buFont typeface="Wingdings" panose="05000000000000000000" pitchFamily="2" charset="2"/>
              <a:buChar char="§"/>
            </a:pPr>
            <a:r>
              <a:rPr lang="es-CL" sz="2800" dirty="0">
                <a:solidFill>
                  <a:schemeClr val="tx1"/>
                </a:solidFill>
              </a:rPr>
              <a:t>Elaboración de informe final de acuerdos</a:t>
            </a:r>
          </a:p>
          <a:p>
            <a:pPr>
              <a:buFont typeface="Wingdings" panose="05000000000000000000" pitchFamily="2" charset="2"/>
              <a:buChar char="§"/>
            </a:pPr>
            <a:r>
              <a:rPr lang="es-CL" sz="2800" dirty="0">
                <a:solidFill>
                  <a:schemeClr val="tx1"/>
                </a:solidFill>
              </a:rPr>
              <a:t>Plan de mejoras laborales</a:t>
            </a:r>
          </a:p>
          <a:p>
            <a:pPr>
              <a:buFont typeface="Wingdings" panose="05000000000000000000" pitchFamily="2" charset="2"/>
              <a:buChar char="§"/>
            </a:pPr>
            <a:r>
              <a:rPr lang="es-CL" sz="2800" dirty="0">
                <a:solidFill>
                  <a:schemeClr val="tx1"/>
                </a:solidFill>
              </a:rPr>
              <a:t>Mecanismo de seguimientos</a:t>
            </a:r>
          </a:p>
          <a:p>
            <a:pPr marL="0" indent="0">
              <a:buNone/>
            </a:pPr>
            <a:endParaRPr lang="es-CL" dirty="0">
              <a:solidFill>
                <a:schemeClr val="tx1"/>
              </a:solidFill>
            </a:endParaRPr>
          </a:p>
        </p:txBody>
      </p:sp>
      <p:sp>
        <p:nvSpPr>
          <p:cNvPr id="4" name="Marcador de pie de página 3">
            <a:extLst>
              <a:ext uri="{FF2B5EF4-FFF2-40B4-BE49-F238E27FC236}">
                <a16:creationId xmlns:a16="http://schemas.microsoft.com/office/drawing/2014/main" xmlns="" id="{54F3280F-7EFD-4D47-ABD4-AD1B68FF4980}"/>
              </a:ext>
            </a:extLst>
          </p:cNvPr>
          <p:cNvSpPr>
            <a:spLocks noGrp="1"/>
          </p:cNvSpPr>
          <p:nvPr>
            <p:ph type="ftr" sz="quarter" idx="10"/>
          </p:nvPr>
        </p:nvSpPr>
        <p:spPr/>
        <p:txBody>
          <a:bodyPr/>
          <a:lstStyle/>
          <a:p>
            <a:pPr>
              <a:defRPr/>
            </a:pPr>
            <a:r>
              <a:rPr lang="es-ES_tradnl"/>
              <a:t>Gobierno de Chile | Ministerio del Interior</a:t>
            </a:r>
          </a:p>
          <a:p>
            <a:pPr>
              <a:defRPr/>
            </a:pPr>
            <a:endParaRPr lang="en-US"/>
          </a:p>
        </p:txBody>
      </p:sp>
    </p:spTree>
    <p:extLst>
      <p:ext uri="{BB962C8B-B14F-4D97-AF65-F5344CB8AC3E}">
        <p14:creationId xmlns:p14="http://schemas.microsoft.com/office/powerpoint/2010/main" val="1346847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5955AA-3F53-4E0E-90A9-E983F423BE25}"/>
              </a:ext>
            </a:extLst>
          </p:cNvPr>
          <p:cNvSpPr>
            <a:spLocks noGrp="1"/>
          </p:cNvSpPr>
          <p:nvPr>
            <p:ph type="title"/>
          </p:nvPr>
        </p:nvSpPr>
        <p:spPr/>
        <p:txBody>
          <a:bodyPr/>
          <a:lstStyle/>
          <a:p>
            <a:pPr algn="ctr"/>
            <a:r>
              <a:rPr lang="es-CL" b="1" dirty="0"/>
              <a:t>Cronograma</a:t>
            </a:r>
          </a:p>
        </p:txBody>
      </p:sp>
      <p:sp>
        <p:nvSpPr>
          <p:cNvPr id="4" name="Marcador de pie de página 3">
            <a:extLst>
              <a:ext uri="{FF2B5EF4-FFF2-40B4-BE49-F238E27FC236}">
                <a16:creationId xmlns:a16="http://schemas.microsoft.com/office/drawing/2014/main" xmlns="" id="{FF283B8A-D2A3-4367-8A6A-A8E18CADB6D6}"/>
              </a:ext>
            </a:extLst>
          </p:cNvPr>
          <p:cNvSpPr>
            <a:spLocks noGrp="1"/>
          </p:cNvSpPr>
          <p:nvPr>
            <p:ph type="ftr" sz="quarter" idx="10"/>
          </p:nvPr>
        </p:nvSpPr>
        <p:spPr/>
        <p:txBody>
          <a:bodyPr/>
          <a:lstStyle/>
          <a:p>
            <a:pPr>
              <a:defRPr/>
            </a:pPr>
            <a:r>
              <a:rPr lang="es-ES_tradnl"/>
              <a:t>Gobierno de Chile | Ministerio del Interior</a:t>
            </a:r>
          </a:p>
          <a:p>
            <a:pPr>
              <a:defRPr/>
            </a:pPr>
            <a:endParaRPr lang="en-US"/>
          </a:p>
        </p:txBody>
      </p:sp>
      <p:graphicFrame>
        <p:nvGraphicFramePr>
          <p:cNvPr id="13" name="Tabla 12">
            <a:extLst>
              <a:ext uri="{FF2B5EF4-FFF2-40B4-BE49-F238E27FC236}">
                <a16:creationId xmlns:a16="http://schemas.microsoft.com/office/drawing/2014/main" xmlns="" id="{D7F38C2E-990C-47D5-9514-9F4A432A3B72}"/>
              </a:ext>
            </a:extLst>
          </p:cNvPr>
          <p:cNvGraphicFramePr>
            <a:graphicFrameLocks noGrp="1"/>
          </p:cNvGraphicFramePr>
          <p:nvPr>
            <p:extLst>
              <p:ext uri="{D42A27DB-BD31-4B8C-83A1-F6EECF244321}">
                <p14:modId xmlns:p14="http://schemas.microsoft.com/office/powerpoint/2010/main" val="407764118"/>
              </p:ext>
            </p:extLst>
          </p:nvPr>
        </p:nvGraphicFramePr>
        <p:xfrm>
          <a:off x="611560" y="1628800"/>
          <a:ext cx="7416811" cy="3960432"/>
        </p:xfrm>
        <a:graphic>
          <a:graphicData uri="http://schemas.openxmlformats.org/drawingml/2006/table">
            <a:tbl>
              <a:tblPr firstRow="1" firstCol="1" bandRow="1"/>
              <a:tblGrid>
                <a:gridCol w="1606461">
                  <a:extLst>
                    <a:ext uri="{9D8B030D-6E8A-4147-A177-3AD203B41FA5}">
                      <a16:colId xmlns:a16="http://schemas.microsoft.com/office/drawing/2014/main" xmlns="" val="1228674952"/>
                    </a:ext>
                  </a:extLst>
                </a:gridCol>
                <a:gridCol w="166010">
                  <a:extLst>
                    <a:ext uri="{9D8B030D-6E8A-4147-A177-3AD203B41FA5}">
                      <a16:colId xmlns:a16="http://schemas.microsoft.com/office/drawing/2014/main" xmlns="" val="2068950175"/>
                    </a:ext>
                  </a:extLst>
                </a:gridCol>
                <a:gridCol w="166010">
                  <a:extLst>
                    <a:ext uri="{9D8B030D-6E8A-4147-A177-3AD203B41FA5}">
                      <a16:colId xmlns:a16="http://schemas.microsoft.com/office/drawing/2014/main" xmlns="" val="128309944"/>
                    </a:ext>
                  </a:extLst>
                </a:gridCol>
                <a:gridCol w="166010">
                  <a:extLst>
                    <a:ext uri="{9D8B030D-6E8A-4147-A177-3AD203B41FA5}">
                      <a16:colId xmlns:a16="http://schemas.microsoft.com/office/drawing/2014/main" xmlns="" val="2067344028"/>
                    </a:ext>
                  </a:extLst>
                </a:gridCol>
                <a:gridCol w="166010">
                  <a:extLst>
                    <a:ext uri="{9D8B030D-6E8A-4147-A177-3AD203B41FA5}">
                      <a16:colId xmlns:a16="http://schemas.microsoft.com/office/drawing/2014/main" xmlns="" val="323753225"/>
                    </a:ext>
                  </a:extLst>
                </a:gridCol>
                <a:gridCol w="166010">
                  <a:extLst>
                    <a:ext uri="{9D8B030D-6E8A-4147-A177-3AD203B41FA5}">
                      <a16:colId xmlns:a16="http://schemas.microsoft.com/office/drawing/2014/main" xmlns="" val="3609070955"/>
                    </a:ext>
                  </a:extLst>
                </a:gridCol>
                <a:gridCol w="166010">
                  <a:extLst>
                    <a:ext uri="{9D8B030D-6E8A-4147-A177-3AD203B41FA5}">
                      <a16:colId xmlns:a16="http://schemas.microsoft.com/office/drawing/2014/main" xmlns="" val="3496012455"/>
                    </a:ext>
                  </a:extLst>
                </a:gridCol>
                <a:gridCol w="166010">
                  <a:extLst>
                    <a:ext uri="{9D8B030D-6E8A-4147-A177-3AD203B41FA5}">
                      <a16:colId xmlns:a16="http://schemas.microsoft.com/office/drawing/2014/main" xmlns="" val="4036238422"/>
                    </a:ext>
                  </a:extLst>
                </a:gridCol>
                <a:gridCol w="166010">
                  <a:extLst>
                    <a:ext uri="{9D8B030D-6E8A-4147-A177-3AD203B41FA5}">
                      <a16:colId xmlns:a16="http://schemas.microsoft.com/office/drawing/2014/main" xmlns="" val="3679269661"/>
                    </a:ext>
                  </a:extLst>
                </a:gridCol>
                <a:gridCol w="166010">
                  <a:extLst>
                    <a:ext uri="{9D8B030D-6E8A-4147-A177-3AD203B41FA5}">
                      <a16:colId xmlns:a16="http://schemas.microsoft.com/office/drawing/2014/main" xmlns="" val="3819773908"/>
                    </a:ext>
                  </a:extLst>
                </a:gridCol>
                <a:gridCol w="166010">
                  <a:extLst>
                    <a:ext uri="{9D8B030D-6E8A-4147-A177-3AD203B41FA5}">
                      <a16:colId xmlns:a16="http://schemas.microsoft.com/office/drawing/2014/main" xmlns="" val="4065177002"/>
                    </a:ext>
                  </a:extLst>
                </a:gridCol>
                <a:gridCol w="166010">
                  <a:extLst>
                    <a:ext uri="{9D8B030D-6E8A-4147-A177-3AD203B41FA5}">
                      <a16:colId xmlns:a16="http://schemas.microsoft.com/office/drawing/2014/main" xmlns="" val="3892480981"/>
                    </a:ext>
                  </a:extLst>
                </a:gridCol>
                <a:gridCol w="166010">
                  <a:extLst>
                    <a:ext uri="{9D8B030D-6E8A-4147-A177-3AD203B41FA5}">
                      <a16:colId xmlns:a16="http://schemas.microsoft.com/office/drawing/2014/main" xmlns="" val="3347009978"/>
                    </a:ext>
                  </a:extLst>
                </a:gridCol>
                <a:gridCol w="166010">
                  <a:extLst>
                    <a:ext uri="{9D8B030D-6E8A-4147-A177-3AD203B41FA5}">
                      <a16:colId xmlns:a16="http://schemas.microsoft.com/office/drawing/2014/main" xmlns="" val="412463843"/>
                    </a:ext>
                  </a:extLst>
                </a:gridCol>
                <a:gridCol w="166010">
                  <a:extLst>
                    <a:ext uri="{9D8B030D-6E8A-4147-A177-3AD203B41FA5}">
                      <a16:colId xmlns:a16="http://schemas.microsoft.com/office/drawing/2014/main" xmlns="" val="3503736919"/>
                    </a:ext>
                  </a:extLst>
                </a:gridCol>
                <a:gridCol w="166010">
                  <a:extLst>
                    <a:ext uri="{9D8B030D-6E8A-4147-A177-3AD203B41FA5}">
                      <a16:colId xmlns:a16="http://schemas.microsoft.com/office/drawing/2014/main" xmlns="" val="3042358040"/>
                    </a:ext>
                  </a:extLst>
                </a:gridCol>
                <a:gridCol w="166010">
                  <a:extLst>
                    <a:ext uri="{9D8B030D-6E8A-4147-A177-3AD203B41FA5}">
                      <a16:colId xmlns:a16="http://schemas.microsoft.com/office/drawing/2014/main" xmlns="" val="3815568895"/>
                    </a:ext>
                  </a:extLst>
                </a:gridCol>
                <a:gridCol w="166010">
                  <a:extLst>
                    <a:ext uri="{9D8B030D-6E8A-4147-A177-3AD203B41FA5}">
                      <a16:colId xmlns:a16="http://schemas.microsoft.com/office/drawing/2014/main" xmlns="" val="973220229"/>
                    </a:ext>
                  </a:extLst>
                </a:gridCol>
                <a:gridCol w="166010">
                  <a:extLst>
                    <a:ext uri="{9D8B030D-6E8A-4147-A177-3AD203B41FA5}">
                      <a16:colId xmlns:a16="http://schemas.microsoft.com/office/drawing/2014/main" xmlns="" val="420362673"/>
                    </a:ext>
                  </a:extLst>
                </a:gridCol>
                <a:gridCol w="166010">
                  <a:extLst>
                    <a:ext uri="{9D8B030D-6E8A-4147-A177-3AD203B41FA5}">
                      <a16:colId xmlns:a16="http://schemas.microsoft.com/office/drawing/2014/main" xmlns="" val="3882522916"/>
                    </a:ext>
                  </a:extLst>
                </a:gridCol>
                <a:gridCol w="166010">
                  <a:extLst>
                    <a:ext uri="{9D8B030D-6E8A-4147-A177-3AD203B41FA5}">
                      <a16:colId xmlns:a16="http://schemas.microsoft.com/office/drawing/2014/main" xmlns="" val="3718412205"/>
                    </a:ext>
                  </a:extLst>
                </a:gridCol>
                <a:gridCol w="166010">
                  <a:extLst>
                    <a:ext uri="{9D8B030D-6E8A-4147-A177-3AD203B41FA5}">
                      <a16:colId xmlns:a16="http://schemas.microsoft.com/office/drawing/2014/main" xmlns="" val="1580494764"/>
                    </a:ext>
                  </a:extLst>
                </a:gridCol>
                <a:gridCol w="166010">
                  <a:extLst>
                    <a:ext uri="{9D8B030D-6E8A-4147-A177-3AD203B41FA5}">
                      <a16:colId xmlns:a16="http://schemas.microsoft.com/office/drawing/2014/main" xmlns="" val="1863947580"/>
                    </a:ext>
                  </a:extLst>
                </a:gridCol>
                <a:gridCol w="166010">
                  <a:extLst>
                    <a:ext uri="{9D8B030D-6E8A-4147-A177-3AD203B41FA5}">
                      <a16:colId xmlns:a16="http://schemas.microsoft.com/office/drawing/2014/main" xmlns="" val="4291513243"/>
                    </a:ext>
                  </a:extLst>
                </a:gridCol>
                <a:gridCol w="166010">
                  <a:extLst>
                    <a:ext uri="{9D8B030D-6E8A-4147-A177-3AD203B41FA5}">
                      <a16:colId xmlns:a16="http://schemas.microsoft.com/office/drawing/2014/main" xmlns="" val="1057021215"/>
                    </a:ext>
                  </a:extLst>
                </a:gridCol>
                <a:gridCol w="166010">
                  <a:extLst>
                    <a:ext uri="{9D8B030D-6E8A-4147-A177-3AD203B41FA5}">
                      <a16:colId xmlns:a16="http://schemas.microsoft.com/office/drawing/2014/main" xmlns="" val="1958503566"/>
                    </a:ext>
                  </a:extLst>
                </a:gridCol>
                <a:gridCol w="166010">
                  <a:extLst>
                    <a:ext uri="{9D8B030D-6E8A-4147-A177-3AD203B41FA5}">
                      <a16:colId xmlns:a16="http://schemas.microsoft.com/office/drawing/2014/main" xmlns="" val="798097618"/>
                    </a:ext>
                  </a:extLst>
                </a:gridCol>
                <a:gridCol w="166010">
                  <a:extLst>
                    <a:ext uri="{9D8B030D-6E8A-4147-A177-3AD203B41FA5}">
                      <a16:colId xmlns:a16="http://schemas.microsoft.com/office/drawing/2014/main" xmlns="" val="129059848"/>
                    </a:ext>
                  </a:extLst>
                </a:gridCol>
                <a:gridCol w="166010">
                  <a:extLst>
                    <a:ext uri="{9D8B030D-6E8A-4147-A177-3AD203B41FA5}">
                      <a16:colId xmlns:a16="http://schemas.microsoft.com/office/drawing/2014/main" xmlns="" val="4276966052"/>
                    </a:ext>
                  </a:extLst>
                </a:gridCol>
                <a:gridCol w="166010">
                  <a:extLst>
                    <a:ext uri="{9D8B030D-6E8A-4147-A177-3AD203B41FA5}">
                      <a16:colId xmlns:a16="http://schemas.microsoft.com/office/drawing/2014/main" xmlns="" val="351295093"/>
                    </a:ext>
                  </a:extLst>
                </a:gridCol>
                <a:gridCol w="166010">
                  <a:extLst>
                    <a:ext uri="{9D8B030D-6E8A-4147-A177-3AD203B41FA5}">
                      <a16:colId xmlns:a16="http://schemas.microsoft.com/office/drawing/2014/main" xmlns="" val="3272208646"/>
                    </a:ext>
                  </a:extLst>
                </a:gridCol>
                <a:gridCol w="166010">
                  <a:extLst>
                    <a:ext uri="{9D8B030D-6E8A-4147-A177-3AD203B41FA5}">
                      <a16:colId xmlns:a16="http://schemas.microsoft.com/office/drawing/2014/main" xmlns="" val="1114237148"/>
                    </a:ext>
                  </a:extLst>
                </a:gridCol>
                <a:gridCol w="166010">
                  <a:extLst>
                    <a:ext uri="{9D8B030D-6E8A-4147-A177-3AD203B41FA5}">
                      <a16:colId xmlns:a16="http://schemas.microsoft.com/office/drawing/2014/main" xmlns="" val="1339524634"/>
                    </a:ext>
                  </a:extLst>
                </a:gridCol>
                <a:gridCol w="166010">
                  <a:extLst>
                    <a:ext uri="{9D8B030D-6E8A-4147-A177-3AD203B41FA5}">
                      <a16:colId xmlns:a16="http://schemas.microsoft.com/office/drawing/2014/main" xmlns="" val="4143050147"/>
                    </a:ext>
                  </a:extLst>
                </a:gridCol>
                <a:gridCol w="166010">
                  <a:extLst>
                    <a:ext uri="{9D8B030D-6E8A-4147-A177-3AD203B41FA5}">
                      <a16:colId xmlns:a16="http://schemas.microsoft.com/office/drawing/2014/main" xmlns="" val="2201214887"/>
                    </a:ext>
                  </a:extLst>
                </a:gridCol>
                <a:gridCol w="166010">
                  <a:extLst>
                    <a:ext uri="{9D8B030D-6E8A-4147-A177-3AD203B41FA5}">
                      <a16:colId xmlns:a16="http://schemas.microsoft.com/office/drawing/2014/main" xmlns="" val="1414055290"/>
                    </a:ext>
                  </a:extLst>
                </a:gridCol>
              </a:tblGrid>
              <a:tr h="220024">
                <a:tc>
                  <a:txBody>
                    <a:bodyPr/>
                    <a:lstStyle/>
                    <a:p>
                      <a:pPr>
                        <a:lnSpc>
                          <a:spcPct val="107000"/>
                        </a:lnSpc>
                      </a:pPr>
                      <a:endParaRPr lang="es-CL" sz="11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5">
                  <a:txBody>
                    <a:bodyPr/>
                    <a:lstStyle/>
                    <a:p>
                      <a:pPr algn="ct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junio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5">
                  <a:txBody>
                    <a:bodyPr/>
                    <a:lstStyle/>
                    <a:p>
                      <a:pPr algn="ct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julio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5">
                  <a:txBody>
                    <a:bodyPr/>
                    <a:lstStyle/>
                    <a:p>
                      <a:pPr algn="ct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agosto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5">
                  <a:txBody>
                    <a:bodyPr/>
                    <a:lstStyle/>
                    <a:p>
                      <a:pPr algn="ct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septiembre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5">
                  <a:txBody>
                    <a:bodyPr/>
                    <a:lstStyle/>
                    <a:p>
                      <a:pPr algn="ct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octubre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5">
                  <a:txBody>
                    <a:bodyPr/>
                    <a:lstStyle/>
                    <a:p>
                      <a:pPr algn="ct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noviembre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5">
                  <a:txBody>
                    <a:bodyPr/>
                    <a:lstStyle/>
                    <a:p>
                      <a:pPr algn="ct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diciembre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xmlns="" val="2799253325"/>
                  </a:ext>
                </a:extLst>
              </a:tr>
              <a:tr h="220024">
                <a:tc>
                  <a:txBody>
                    <a:bodyPr/>
                    <a:lstStyle/>
                    <a:p>
                      <a:pPr>
                        <a:lnSpc>
                          <a:spcPct val="107000"/>
                        </a:lnSpc>
                        <a:spcAft>
                          <a:spcPts val="0"/>
                        </a:spcAft>
                      </a:pPr>
                      <a:r>
                        <a:rPr lang="es-CL"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Subtemas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3682422"/>
                  </a:ext>
                </a:extLst>
              </a:tr>
              <a:tr h="220024">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Acuerdo de funcionamiento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0134557"/>
                  </a:ext>
                </a:extLst>
              </a:tr>
              <a:tr h="220024">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Plan de capacitación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312509"/>
                  </a:ext>
                </a:extLst>
              </a:tr>
              <a:tr h="220024">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Pasantías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3166234"/>
                  </a:ext>
                </a:extLst>
              </a:tr>
              <a:tr h="220024">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Instancias de reconocimiento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456427"/>
                  </a:ext>
                </a:extLst>
              </a:tr>
              <a:tr h="220024">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Trato Laboral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0524210"/>
                  </a:ext>
                </a:extLst>
              </a:tr>
              <a:tr h="220024">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Cuidados infantiles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8338244"/>
                  </a:ext>
                </a:extLst>
              </a:tr>
              <a:tr h="220024">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Salud funcionaria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1161990"/>
                  </a:ext>
                </a:extLst>
              </a:tr>
              <a:tr h="220024">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Seguridad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0340838"/>
                  </a:ext>
                </a:extLst>
              </a:tr>
              <a:tr h="220024">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Modelos de carrera funcionaria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8606378"/>
                  </a:ext>
                </a:extLst>
              </a:tr>
              <a:tr h="220024">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Incentivo al retiro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5698177"/>
                  </a:ext>
                </a:extLst>
              </a:tr>
              <a:tr h="220024">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Dotaciones y brechas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5297397"/>
                  </a:ext>
                </a:extLst>
              </a:tr>
              <a:tr h="220024">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Asignaciones y bonificaciones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5564358"/>
                  </a:ext>
                </a:extLst>
              </a:tr>
              <a:tr h="220024">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Institucionalidad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3010833"/>
                  </a:ext>
                </a:extLst>
              </a:tr>
              <a:tr h="220024">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Estrategia de Salud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5231753"/>
                  </a:ext>
                </a:extLst>
              </a:tr>
              <a:tr h="220024">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Servicio Nacional de Salud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CL" sz="1100">
                        <a:effectLst/>
                        <a:latin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3721476"/>
                  </a:ext>
                </a:extLst>
              </a:tr>
              <a:tr h="220024">
                <a:tc>
                  <a:txBody>
                    <a:bodyPr/>
                    <a:lstStyle/>
                    <a:p>
                      <a:pPr>
                        <a:lnSpc>
                          <a:spcPct val="107000"/>
                        </a:lnSpc>
                        <a:spcAft>
                          <a:spcPts val="0"/>
                        </a:spcAft>
                      </a:pPr>
                      <a:r>
                        <a:rPr lang="es-CL"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Acta de acuerdos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CL"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0652474"/>
                  </a:ext>
                </a:extLst>
              </a:tr>
            </a:tbl>
          </a:graphicData>
        </a:graphic>
      </p:graphicFrame>
    </p:spTree>
    <p:extLst>
      <p:ext uri="{BB962C8B-B14F-4D97-AF65-F5344CB8AC3E}">
        <p14:creationId xmlns:p14="http://schemas.microsoft.com/office/powerpoint/2010/main" val="102890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0"/>
          </p:nvPr>
        </p:nvSpPr>
        <p:spPr/>
        <p:txBody>
          <a:bodyPr/>
          <a:lstStyle/>
          <a:p>
            <a:pPr>
              <a:defRPr/>
            </a:pPr>
            <a:r>
              <a:rPr lang="es-ES_tradnl"/>
              <a:t>Gobierno de Chile | Ministerio del Interior</a:t>
            </a:r>
          </a:p>
          <a:p>
            <a:pPr>
              <a:defRPr/>
            </a:pPr>
            <a:endParaRPr lang="en-US"/>
          </a:p>
        </p:txBody>
      </p:sp>
      <p:sp>
        <p:nvSpPr>
          <p:cNvPr id="5" name="CuadroTexto 4"/>
          <p:cNvSpPr txBox="1"/>
          <p:nvPr/>
        </p:nvSpPr>
        <p:spPr>
          <a:xfrm>
            <a:off x="323528" y="332656"/>
            <a:ext cx="4536504" cy="830997"/>
          </a:xfrm>
          <a:prstGeom prst="rect">
            <a:avLst/>
          </a:prstGeom>
          <a:noFill/>
        </p:spPr>
        <p:txBody>
          <a:bodyPr wrap="square" rtlCol="0">
            <a:spAutoFit/>
          </a:bodyPr>
          <a:lstStyle/>
          <a:p>
            <a:r>
              <a:rPr lang="es-CL" sz="2400" b="1" dirty="0">
                <a:solidFill>
                  <a:schemeClr val="tx2"/>
                </a:solidFill>
                <a:effectLst>
                  <a:outerShdw blurRad="38100" dist="38100" dir="2700000" algn="tl">
                    <a:srgbClr val="000000">
                      <a:alpha val="43137"/>
                    </a:srgbClr>
                  </a:outerShdw>
                </a:effectLst>
              </a:rPr>
              <a:t>Relaciones Laborales </a:t>
            </a:r>
          </a:p>
          <a:p>
            <a:r>
              <a:rPr lang="es-CL" sz="2400" b="1" dirty="0">
                <a:solidFill>
                  <a:schemeClr val="tx2"/>
                </a:solidFill>
                <a:effectLst>
                  <a:outerShdw blurRad="38100" dist="38100" dir="2700000" algn="tl">
                    <a:srgbClr val="000000">
                      <a:alpha val="43137"/>
                    </a:srgbClr>
                  </a:outerShdw>
                </a:effectLst>
              </a:rPr>
              <a:t>en la Nueva Administración</a:t>
            </a:r>
          </a:p>
        </p:txBody>
      </p:sp>
      <p:grpSp>
        <p:nvGrpSpPr>
          <p:cNvPr id="15" name="Grupo 14"/>
          <p:cNvGrpSpPr/>
          <p:nvPr/>
        </p:nvGrpSpPr>
        <p:grpSpPr>
          <a:xfrm>
            <a:off x="323528" y="1628800"/>
            <a:ext cx="8228475" cy="349113"/>
            <a:chOff x="323528" y="1474225"/>
            <a:chExt cx="8228475" cy="349113"/>
          </a:xfrm>
        </p:grpSpPr>
        <p:cxnSp>
          <p:nvCxnSpPr>
            <p:cNvPr id="14" name="Conector recto 13"/>
            <p:cNvCxnSpPr>
              <a:stCxn id="7" idx="3"/>
            </p:cNvCxnSpPr>
            <p:nvPr/>
          </p:nvCxnSpPr>
          <p:spPr>
            <a:xfrm flipV="1">
              <a:off x="2123728" y="1643502"/>
              <a:ext cx="5040560" cy="10559"/>
            </a:xfrm>
            <a:prstGeom prst="line">
              <a:avLst/>
            </a:prstGeom>
          </p:spPr>
          <p:style>
            <a:lnRef idx="2">
              <a:schemeClr val="accent6"/>
            </a:lnRef>
            <a:fillRef idx="0">
              <a:schemeClr val="accent6"/>
            </a:fillRef>
            <a:effectRef idx="1">
              <a:schemeClr val="accent6"/>
            </a:effectRef>
            <a:fontRef idx="minor">
              <a:schemeClr val="tx1"/>
            </a:fontRef>
          </p:style>
        </p:cxnSp>
        <p:sp>
          <p:nvSpPr>
            <p:cNvPr id="7" name="CuadroTexto 6"/>
            <p:cNvSpPr txBox="1"/>
            <p:nvPr/>
          </p:nvSpPr>
          <p:spPr>
            <a:xfrm>
              <a:off x="323528" y="1484784"/>
              <a:ext cx="1800200" cy="3385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L" sz="1600" dirty="0"/>
                <a:t>Virginia Sánchez</a:t>
              </a:r>
            </a:p>
          </p:txBody>
        </p:sp>
        <p:sp>
          <p:nvSpPr>
            <p:cNvPr id="8" name="CuadroTexto 7"/>
            <p:cNvSpPr txBox="1"/>
            <p:nvPr/>
          </p:nvSpPr>
          <p:spPr>
            <a:xfrm>
              <a:off x="2411760" y="1474225"/>
              <a:ext cx="1944216" cy="3385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L" sz="1600" dirty="0"/>
                <a:t>Julio Salgado</a:t>
              </a:r>
            </a:p>
          </p:txBody>
        </p:sp>
        <p:sp>
          <p:nvSpPr>
            <p:cNvPr id="9" name="CuadroTexto 8"/>
            <p:cNvSpPr txBox="1"/>
            <p:nvPr/>
          </p:nvSpPr>
          <p:spPr>
            <a:xfrm>
              <a:off x="4644008" y="1484784"/>
              <a:ext cx="1800200" cy="3385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L" sz="1600" dirty="0"/>
                <a:t>Cristian Andrade</a:t>
              </a:r>
            </a:p>
          </p:txBody>
        </p:sp>
        <p:sp>
          <p:nvSpPr>
            <p:cNvPr id="10" name="CuadroTexto 9"/>
            <p:cNvSpPr txBox="1"/>
            <p:nvPr/>
          </p:nvSpPr>
          <p:spPr>
            <a:xfrm>
              <a:off x="6732240" y="1474225"/>
              <a:ext cx="1819763" cy="3385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L" sz="1600" dirty="0"/>
                <a:t>Cristian Gutiérrez</a:t>
              </a:r>
            </a:p>
          </p:txBody>
        </p:sp>
      </p:grpSp>
      <p:sp>
        <p:nvSpPr>
          <p:cNvPr id="16" name="Rectángulo 15"/>
          <p:cNvSpPr/>
          <p:nvPr/>
        </p:nvSpPr>
        <p:spPr>
          <a:xfrm>
            <a:off x="1466850" y="2567780"/>
            <a:ext cx="6048672" cy="1600438"/>
          </a:xfrm>
          <a:prstGeom prst="rect">
            <a:avLst/>
          </a:prstGeom>
        </p:spPr>
        <p:txBody>
          <a:bodyPr wrap="square">
            <a:spAutoFit/>
          </a:bodyPr>
          <a:lstStyle/>
          <a:p>
            <a:pPr algn="just"/>
            <a:r>
              <a:rPr lang="es-ES" sz="2000" i="1" dirty="0"/>
              <a:t>“entendemos por relaciones laborales el conjunto de relaciones que se dan, en el mundo del trabajo, entre los sujetos individuales y colectivos que están vinculados entre sí por el trabajo dependiente” </a:t>
            </a:r>
            <a:r>
              <a:rPr lang="es-ES" dirty="0"/>
              <a:t>(Frías, 2001:27)</a:t>
            </a:r>
            <a:endParaRPr lang="es-CL" dirty="0"/>
          </a:p>
        </p:txBody>
      </p:sp>
      <p:pic>
        <p:nvPicPr>
          <p:cNvPr id="17" name="Imagen 16"/>
          <p:cNvPicPr>
            <a:picLocks noChangeAspect="1"/>
          </p:cNvPicPr>
          <p:nvPr/>
        </p:nvPicPr>
        <p:blipFill>
          <a:blip r:embed="rId2"/>
          <a:stretch>
            <a:fillRect/>
          </a:stretch>
        </p:blipFill>
        <p:spPr>
          <a:xfrm>
            <a:off x="4716016" y="4560339"/>
            <a:ext cx="3647132" cy="2286915"/>
          </a:xfrm>
          <a:prstGeom prst="rect">
            <a:avLst/>
          </a:prstGeom>
        </p:spPr>
      </p:pic>
    </p:spTree>
    <p:extLst>
      <p:ext uri="{BB962C8B-B14F-4D97-AF65-F5344CB8AC3E}">
        <p14:creationId xmlns:p14="http://schemas.microsoft.com/office/powerpoint/2010/main" val="234798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0"/>
          </p:nvPr>
        </p:nvSpPr>
        <p:spPr/>
        <p:txBody>
          <a:bodyPr/>
          <a:lstStyle/>
          <a:p>
            <a:pPr>
              <a:defRPr/>
            </a:pPr>
            <a:r>
              <a:rPr lang="es-ES_tradnl"/>
              <a:t>Gobierno de Chile | Ministerio del Interior</a:t>
            </a:r>
          </a:p>
          <a:p>
            <a:pPr>
              <a:defRPr/>
            </a:pPr>
            <a:endParaRPr lang="en-US"/>
          </a:p>
        </p:txBody>
      </p:sp>
      <p:sp>
        <p:nvSpPr>
          <p:cNvPr id="5" name="CuadroTexto 4"/>
          <p:cNvSpPr txBox="1"/>
          <p:nvPr/>
        </p:nvSpPr>
        <p:spPr>
          <a:xfrm>
            <a:off x="179512" y="188640"/>
            <a:ext cx="3960440" cy="646331"/>
          </a:xfrm>
          <a:prstGeom prst="rect">
            <a:avLst/>
          </a:prstGeom>
          <a:noFill/>
        </p:spPr>
        <p:txBody>
          <a:bodyPr wrap="square" rtlCol="0">
            <a:spAutoFit/>
          </a:bodyPr>
          <a:lstStyle/>
          <a:p>
            <a:r>
              <a:rPr lang="es-CL" b="1" dirty="0">
                <a:solidFill>
                  <a:schemeClr val="tx2"/>
                </a:solidFill>
                <a:effectLst>
                  <a:outerShdw blurRad="38100" dist="38100" dir="2700000" algn="tl">
                    <a:srgbClr val="000000">
                      <a:alpha val="43137"/>
                    </a:srgbClr>
                  </a:outerShdw>
                </a:effectLst>
              </a:rPr>
              <a:t>Relaciones Laborales </a:t>
            </a:r>
          </a:p>
          <a:p>
            <a:r>
              <a:rPr lang="es-CL" b="1" dirty="0">
                <a:solidFill>
                  <a:schemeClr val="tx2"/>
                </a:solidFill>
                <a:effectLst>
                  <a:outerShdw blurRad="38100" dist="38100" dir="2700000" algn="tl">
                    <a:srgbClr val="000000">
                      <a:alpha val="43137"/>
                    </a:srgbClr>
                  </a:outerShdw>
                </a:effectLst>
              </a:rPr>
              <a:t>en la Nueva Administración</a:t>
            </a:r>
          </a:p>
        </p:txBody>
      </p:sp>
      <p:grpSp>
        <p:nvGrpSpPr>
          <p:cNvPr id="6" name="Grupo 5"/>
          <p:cNvGrpSpPr/>
          <p:nvPr/>
        </p:nvGrpSpPr>
        <p:grpSpPr>
          <a:xfrm>
            <a:off x="179512" y="1196752"/>
            <a:ext cx="2016224" cy="1585404"/>
            <a:chOff x="558145" y="1772816"/>
            <a:chExt cx="2016224" cy="1585404"/>
          </a:xfrm>
        </p:grpSpPr>
        <p:sp>
          <p:nvSpPr>
            <p:cNvPr id="3" name="Elipse 2"/>
            <p:cNvSpPr/>
            <p:nvPr/>
          </p:nvSpPr>
          <p:spPr>
            <a:xfrm>
              <a:off x="558145" y="1772816"/>
              <a:ext cx="2016224" cy="15854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p>
          </p:txBody>
        </p:sp>
        <p:sp>
          <p:nvSpPr>
            <p:cNvPr id="2" name="CuadroTexto 1"/>
            <p:cNvSpPr txBox="1"/>
            <p:nvPr/>
          </p:nvSpPr>
          <p:spPr>
            <a:xfrm>
              <a:off x="611560" y="2206605"/>
              <a:ext cx="1944216" cy="646331"/>
            </a:xfrm>
            <a:prstGeom prst="rect">
              <a:avLst/>
            </a:prstGeom>
            <a:noFill/>
          </p:spPr>
          <p:txBody>
            <a:bodyPr wrap="square" rtlCol="0">
              <a:spAutoFit/>
            </a:bodyPr>
            <a:lstStyle/>
            <a:p>
              <a:pPr algn="ctr"/>
              <a:r>
                <a:rPr lang="es-CL" b="1" dirty="0">
                  <a:solidFill>
                    <a:schemeClr val="bg1"/>
                  </a:solidFill>
                  <a:effectLst>
                    <a:outerShdw blurRad="38100" dist="38100" dir="2700000" algn="tl">
                      <a:srgbClr val="000000">
                        <a:alpha val="43137"/>
                      </a:srgbClr>
                    </a:outerShdw>
                  </a:effectLst>
                </a:rPr>
                <a:t>Pilares Fundamentales</a:t>
              </a:r>
            </a:p>
          </p:txBody>
        </p:sp>
      </p:grpSp>
      <p:grpSp>
        <p:nvGrpSpPr>
          <p:cNvPr id="13" name="Grupo 12"/>
          <p:cNvGrpSpPr/>
          <p:nvPr/>
        </p:nvGrpSpPr>
        <p:grpSpPr>
          <a:xfrm>
            <a:off x="2509198" y="1080467"/>
            <a:ext cx="3781578" cy="1192868"/>
            <a:chOff x="3000327" y="1196752"/>
            <a:chExt cx="3781578" cy="1192868"/>
          </a:xfrm>
        </p:grpSpPr>
        <p:pic>
          <p:nvPicPr>
            <p:cNvPr id="11" name="Imagen 10"/>
            <p:cNvPicPr>
              <a:picLocks noChangeAspect="1"/>
            </p:cNvPicPr>
            <p:nvPr/>
          </p:nvPicPr>
          <p:blipFill>
            <a:blip r:embed="rId2"/>
            <a:stretch>
              <a:fillRect/>
            </a:stretch>
          </p:blipFill>
          <p:spPr>
            <a:xfrm>
              <a:off x="3000327" y="1196752"/>
              <a:ext cx="1067617" cy="1192868"/>
            </a:xfrm>
            <a:prstGeom prst="rect">
              <a:avLst/>
            </a:prstGeom>
          </p:spPr>
        </p:pic>
        <p:sp>
          <p:nvSpPr>
            <p:cNvPr id="18" name="CuadroTexto 17"/>
            <p:cNvSpPr txBox="1"/>
            <p:nvPr/>
          </p:nvSpPr>
          <p:spPr>
            <a:xfrm>
              <a:off x="3923928" y="1608520"/>
              <a:ext cx="2857977" cy="369332"/>
            </a:xfrm>
            <a:prstGeom prst="rect">
              <a:avLst/>
            </a:prstGeom>
            <a:noFill/>
          </p:spPr>
          <p:txBody>
            <a:bodyPr wrap="square" rtlCol="0">
              <a:spAutoFit/>
            </a:bodyPr>
            <a:lstStyle/>
            <a:p>
              <a:pPr algn="ctr"/>
              <a:r>
                <a:rPr lang="es-CL" b="1" dirty="0">
                  <a:solidFill>
                    <a:schemeClr val="tx2">
                      <a:lumMod val="60000"/>
                      <a:lumOff val="40000"/>
                    </a:schemeClr>
                  </a:solidFill>
                  <a:effectLst>
                    <a:outerShdw blurRad="38100" dist="38100" dir="2700000" algn="tl">
                      <a:srgbClr val="000000">
                        <a:alpha val="43137"/>
                      </a:srgbClr>
                    </a:outerShdw>
                  </a:effectLst>
                </a:rPr>
                <a:t>1.- Derechos Humanos</a:t>
              </a:r>
            </a:p>
          </p:txBody>
        </p:sp>
      </p:grpSp>
      <p:sp>
        <p:nvSpPr>
          <p:cNvPr id="12" name="Rectángulo 11"/>
          <p:cNvSpPr/>
          <p:nvPr/>
        </p:nvSpPr>
        <p:spPr>
          <a:xfrm>
            <a:off x="1979712" y="2391711"/>
            <a:ext cx="7069509" cy="1384995"/>
          </a:xfrm>
          <a:prstGeom prst="rect">
            <a:avLst/>
          </a:prstGeom>
        </p:spPr>
        <p:txBody>
          <a:bodyPr wrap="square">
            <a:spAutoFit/>
          </a:bodyPr>
          <a:lstStyle/>
          <a:p>
            <a:pPr algn="r"/>
            <a:r>
              <a:rPr lang="es-ES" sz="1400" i="1" dirty="0"/>
              <a:t>“Resulta necesario permear toda la estructura del Estado con un enfoque de derechos. Para ello, la Subsecretaría de DDHH deberá coordinarse con los demás ministerios y servicios para que se cumplan los principios de igualdad y no discriminación, participación social, acceso a la justicia, transparencia y rendición de cuentas, cautelando la inclusión de la perspectiva de género y diversidad, así como la protección prioritaria de grupos en situación de discriminación histórica”</a:t>
            </a:r>
            <a:endParaRPr lang="es-CL" sz="1400" i="1" dirty="0"/>
          </a:p>
        </p:txBody>
      </p:sp>
      <p:grpSp>
        <p:nvGrpSpPr>
          <p:cNvPr id="25" name="Grupo 24"/>
          <p:cNvGrpSpPr/>
          <p:nvPr/>
        </p:nvGrpSpPr>
        <p:grpSpPr>
          <a:xfrm>
            <a:off x="318313" y="3649781"/>
            <a:ext cx="3682838" cy="877034"/>
            <a:chOff x="2159732" y="4707044"/>
            <a:chExt cx="3682838" cy="877034"/>
          </a:xfrm>
        </p:grpSpPr>
        <p:pic>
          <p:nvPicPr>
            <p:cNvPr id="19" name="Imagen 18"/>
            <p:cNvPicPr>
              <a:picLocks noChangeAspect="1"/>
            </p:cNvPicPr>
            <p:nvPr/>
          </p:nvPicPr>
          <p:blipFill>
            <a:blip r:embed="rId3"/>
            <a:stretch>
              <a:fillRect/>
            </a:stretch>
          </p:blipFill>
          <p:spPr>
            <a:xfrm>
              <a:off x="2159732" y="4707044"/>
              <a:ext cx="1317610" cy="877034"/>
            </a:xfrm>
            <a:prstGeom prst="rect">
              <a:avLst/>
            </a:prstGeom>
          </p:spPr>
        </p:pic>
        <p:sp>
          <p:nvSpPr>
            <p:cNvPr id="21" name="CuadroTexto 20"/>
            <p:cNvSpPr txBox="1"/>
            <p:nvPr/>
          </p:nvSpPr>
          <p:spPr>
            <a:xfrm>
              <a:off x="2984593" y="4960895"/>
              <a:ext cx="2857977" cy="369332"/>
            </a:xfrm>
            <a:prstGeom prst="rect">
              <a:avLst/>
            </a:prstGeom>
            <a:noFill/>
          </p:spPr>
          <p:txBody>
            <a:bodyPr wrap="square" rtlCol="0">
              <a:spAutoFit/>
            </a:bodyPr>
            <a:lstStyle/>
            <a:p>
              <a:pPr algn="ctr"/>
              <a:r>
                <a:rPr lang="es-CL" b="1" dirty="0">
                  <a:solidFill>
                    <a:schemeClr val="tx2">
                      <a:lumMod val="60000"/>
                      <a:lumOff val="40000"/>
                    </a:schemeClr>
                  </a:solidFill>
                  <a:effectLst>
                    <a:outerShdw blurRad="38100" dist="38100" dir="2700000" algn="tl">
                      <a:srgbClr val="000000">
                        <a:alpha val="43137"/>
                      </a:srgbClr>
                    </a:outerShdw>
                  </a:effectLst>
                </a:rPr>
                <a:t>2.- Democracia</a:t>
              </a:r>
            </a:p>
          </p:txBody>
        </p:sp>
      </p:grpSp>
      <p:sp>
        <p:nvSpPr>
          <p:cNvPr id="26" name="Rectángulo 25"/>
          <p:cNvSpPr/>
          <p:nvPr/>
        </p:nvSpPr>
        <p:spPr>
          <a:xfrm>
            <a:off x="757006" y="4708282"/>
            <a:ext cx="7703426" cy="1384995"/>
          </a:xfrm>
          <a:prstGeom prst="rect">
            <a:avLst/>
          </a:prstGeom>
        </p:spPr>
        <p:txBody>
          <a:bodyPr wrap="square">
            <a:spAutoFit/>
          </a:bodyPr>
          <a:lstStyle/>
          <a:p>
            <a:r>
              <a:rPr lang="es-ES" sz="1400" i="1" dirty="0"/>
              <a:t>“Chile necesita construir un nuevo modelo de relaciones laborales para mejorar la calidad de su democracia. Para ello será necesario equilibrar el poder de los actores del mundo del trabajo. Reconocemos la huelga como un instrumento de la organización de los y las trabajadoras para la defensa de sus intereses (…) El mundo del trabajo debe impulsar procesos amplios de diálogo social que incluyan a trabajadores, empleadores, gobierno y la sociedad civil en su conjunto, para abordar las problemáticas del mundo del trabajo”</a:t>
            </a:r>
            <a:endParaRPr lang="es-CL" sz="1400" i="1" dirty="0"/>
          </a:p>
        </p:txBody>
      </p:sp>
    </p:spTree>
    <p:extLst>
      <p:ext uri="{BB962C8B-B14F-4D97-AF65-F5344CB8AC3E}">
        <p14:creationId xmlns:p14="http://schemas.microsoft.com/office/powerpoint/2010/main" val="135566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0"/>
          </p:nvPr>
        </p:nvSpPr>
        <p:spPr/>
        <p:txBody>
          <a:bodyPr/>
          <a:lstStyle/>
          <a:p>
            <a:pPr>
              <a:defRPr/>
            </a:pPr>
            <a:r>
              <a:rPr lang="es-ES_tradnl"/>
              <a:t>Gobierno de Chile | Ministerio del Interior</a:t>
            </a:r>
          </a:p>
          <a:p>
            <a:pPr>
              <a:defRPr/>
            </a:pPr>
            <a:endParaRPr lang="en-US"/>
          </a:p>
        </p:txBody>
      </p:sp>
      <p:sp>
        <p:nvSpPr>
          <p:cNvPr id="5" name="CuadroTexto 4"/>
          <p:cNvSpPr txBox="1"/>
          <p:nvPr/>
        </p:nvSpPr>
        <p:spPr>
          <a:xfrm>
            <a:off x="179512" y="188640"/>
            <a:ext cx="3960440" cy="646331"/>
          </a:xfrm>
          <a:prstGeom prst="rect">
            <a:avLst/>
          </a:prstGeom>
          <a:noFill/>
        </p:spPr>
        <p:txBody>
          <a:bodyPr wrap="square" rtlCol="0">
            <a:spAutoFit/>
          </a:bodyPr>
          <a:lstStyle/>
          <a:p>
            <a:r>
              <a:rPr lang="es-CL" b="1" dirty="0">
                <a:solidFill>
                  <a:srgbClr val="FF0000"/>
                </a:solidFill>
                <a:effectLst>
                  <a:outerShdw blurRad="38100" dist="38100" dir="2700000" algn="tl">
                    <a:srgbClr val="000000">
                      <a:alpha val="43137"/>
                    </a:srgbClr>
                  </a:outerShdw>
                </a:effectLst>
              </a:rPr>
              <a:t>Relaciones Laborales </a:t>
            </a:r>
          </a:p>
          <a:p>
            <a:r>
              <a:rPr lang="es-CL" b="1" dirty="0">
                <a:solidFill>
                  <a:srgbClr val="FF0000"/>
                </a:solidFill>
                <a:effectLst>
                  <a:outerShdw blurRad="38100" dist="38100" dir="2700000" algn="tl">
                    <a:srgbClr val="000000">
                      <a:alpha val="43137"/>
                    </a:srgbClr>
                  </a:outerShdw>
                </a:effectLst>
              </a:rPr>
              <a:t>en la Nueva Administración</a:t>
            </a:r>
          </a:p>
        </p:txBody>
      </p:sp>
      <p:grpSp>
        <p:nvGrpSpPr>
          <p:cNvPr id="6" name="Grupo 5"/>
          <p:cNvGrpSpPr/>
          <p:nvPr/>
        </p:nvGrpSpPr>
        <p:grpSpPr>
          <a:xfrm>
            <a:off x="611560" y="2428608"/>
            <a:ext cx="2016224" cy="1585404"/>
            <a:chOff x="558145" y="1772816"/>
            <a:chExt cx="2016224" cy="1585404"/>
          </a:xfrm>
        </p:grpSpPr>
        <p:sp>
          <p:nvSpPr>
            <p:cNvPr id="7" name="Elipse 6"/>
            <p:cNvSpPr/>
            <p:nvPr/>
          </p:nvSpPr>
          <p:spPr>
            <a:xfrm>
              <a:off x="558145" y="1772816"/>
              <a:ext cx="2016224" cy="158540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a:p>
          </p:txBody>
        </p:sp>
        <p:sp>
          <p:nvSpPr>
            <p:cNvPr id="8" name="CuadroTexto 7"/>
            <p:cNvSpPr txBox="1"/>
            <p:nvPr/>
          </p:nvSpPr>
          <p:spPr>
            <a:xfrm>
              <a:off x="609271" y="2060848"/>
              <a:ext cx="1944216" cy="923330"/>
            </a:xfrm>
            <a:prstGeom prst="rect">
              <a:avLst/>
            </a:prstGeom>
            <a:noFill/>
          </p:spPr>
          <p:txBody>
            <a:bodyPr wrap="square" rtlCol="0">
              <a:spAutoFit/>
            </a:bodyPr>
            <a:lstStyle/>
            <a:p>
              <a:pPr algn="ctr"/>
              <a:r>
                <a:rPr lang="es-CL" b="1" dirty="0">
                  <a:solidFill>
                    <a:schemeClr val="bg1"/>
                  </a:solidFill>
                  <a:effectLst>
                    <a:outerShdw blurRad="38100" dist="38100" dir="2700000" algn="tl">
                      <a:srgbClr val="000000">
                        <a:alpha val="43137"/>
                      </a:srgbClr>
                    </a:outerShdw>
                  </a:effectLst>
                </a:rPr>
                <a:t>Ejes de Gobierno para el Sector Salud</a:t>
              </a:r>
            </a:p>
          </p:txBody>
        </p:sp>
      </p:grpSp>
      <p:pic>
        <p:nvPicPr>
          <p:cNvPr id="9" name="Imagen 8"/>
          <p:cNvPicPr>
            <a:picLocks noChangeAspect="1"/>
          </p:cNvPicPr>
          <p:nvPr/>
        </p:nvPicPr>
        <p:blipFill>
          <a:blip r:embed="rId2"/>
          <a:stretch>
            <a:fillRect/>
          </a:stretch>
        </p:blipFill>
        <p:spPr>
          <a:xfrm>
            <a:off x="5940152" y="5194028"/>
            <a:ext cx="2348058" cy="1579835"/>
          </a:xfrm>
          <a:prstGeom prst="rect">
            <a:avLst/>
          </a:prstGeom>
        </p:spPr>
      </p:pic>
      <p:sp>
        <p:nvSpPr>
          <p:cNvPr id="10" name="Rectángulo 9"/>
          <p:cNvSpPr/>
          <p:nvPr/>
        </p:nvSpPr>
        <p:spPr>
          <a:xfrm>
            <a:off x="2446238" y="4268494"/>
            <a:ext cx="6374234" cy="830997"/>
          </a:xfrm>
          <a:prstGeom prst="rect">
            <a:avLst/>
          </a:prstGeom>
        </p:spPr>
        <p:txBody>
          <a:bodyPr wrap="square">
            <a:spAutoFit/>
          </a:bodyPr>
          <a:lstStyle/>
          <a:p>
            <a:r>
              <a:rPr lang="es-ES" sz="1200" b="1" dirty="0">
                <a:solidFill>
                  <a:schemeClr val="tx2">
                    <a:lumMod val="60000"/>
                    <a:lumOff val="40000"/>
                  </a:schemeClr>
                </a:solidFill>
              </a:rPr>
              <a:t>CARRERA FUNCIONARIA</a:t>
            </a:r>
          </a:p>
          <a:p>
            <a:r>
              <a:rPr lang="es-ES" sz="1200" b="1" dirty="0"/>
              <a:t>Mesa de trabajo con las organizaciones sindicales, para optimizar las condiciones de estabilidad laboral, considerando remuneraciones y otros incentivos durante la progresión en la vida laboral</a:t>
            </a:r>
            <a:endParaRPr lang="es-CL" sz="1200" b="1" dirty="0"/>
          </a:p>
        </p:txBody>
      </p:sp>
      <p:sp>
        <p:nvSpPr>
          <p:cNvPr id="11" name="Rectángulo 10"/>
          <p:cNvSpPr/>
          <p:nvPr/>
        </p:nvSpPr>
        <p:spPr>
          <a:xfrm>
            <a:off x="2946017" y="3450843"/>
            <a:ext cx="5516410" cy="646331"/>
          </a:xfrm>
          <a:prstGeom prst="rect">
            <a:avLst/>
          </a:prstGeom>
        </p:spPr>
        <p:txBody>
          <a:bodyPr wrap="square">
            <a:spAutoFit/>
          </a:bodyPr>
          <a:lstStyle/>
          <a:p>
            <a:r>
              <a:rPr lang="es-ES" sz="1200" b="1" dirty="0">
                <a:solidFill>
                  <a:schemeClr val="tx2">
                    <a:lumMod val="60000"/>
                    <a:lumOff val="40000"/>
                  </a:schemeClr>
                </a:solidFill>
              </a:rPr>
              <a:t>ENCASILLAMIENTO</a:t>
            </a:r>
          </a:p>
          <a:p>
            <a:r>
              <a:rPr lang="es-ES" sz="1200" b="1" dirty="0"/>
              <a:t>Aseguraremos el cumplimiento del marco legal con respecto al proceso de encasillamiento, para asegurar la progresión en la carrera funcionaria</a:t>
            </a:r>
            <a:endParaRPr lang="es-CL" sz="1200" b="1" dirty="0"/>
          </a:p>
        </p:txBody>
      </p:sp>
      <p:sp>
        <p:nvSpPr>
          <p:cNvPr id="12" name="Rectángulo 11"/>
          <p:cNvSpPr/>
          <p:nvPr/>
        </p:nvSpPr>
        <p:spPr>
          <a:xfrm>
            <a:off x="2914650" y="2530900"/>
            <a:ext cx="5373560" cy="646331"/>
          </a:xfrm>
          <a:prstGeom prst="rect">
            <a:avLst/>
          </a:prstGeom>
        </p:spPr>
        <p:txBody>
          <a:bodyPr wrap="square">
            <a:spAutoFit/>
          </a:bodyPr>
          <a:lstStyle/>
          <a:p>
            <a:r>
              <a:rPr lang="es-ES" sz="1200" b="1" dirty="0">
                <a:solidFill>
                  <a:schemeClr val="tx2">
                    <a:lumMod val="60000"/>
                    <a:lumOff val="40000"/>
                  </a:schemeClr>
                </a:solidFill>
              </a:rPr>
              <a:t>INCENTIVO AL RETIRO</a:t>
            </a:r>
          </a:p>
          <a:p>
            <a:r>
              <a:rPr lang="es-ES" sz="1200" b="1" dirty="0"/>
              <a:t>Proyecto de Ley al Congreso, que dé continuidad al programa de Incentivo al retiro al sector salud, actualmente vigente</a:t>
            </a:r>
            <a:endParaRPr lang="es-CL" sz="1200" b="1" dirty="0"/>
          </a:p>
        </p:txBody>
      </p:sp>
      <p:sp>
        <p:nvSpPr>
          <p:cNvPr id="13" name="Rectángulo 12"/>
          <p:cNvSpPr/>
          <p:nvPr/>
        </p:nvSpPr>
        <p:spPr>
          <a:xfrm>
            <a:off x="2485181" y="1610957"/>
            <a:ext cx="4572000" cy="646331"/>
          </a:xfrm>
          <a:prstGeom prst="rect">
            <a:avLst/>
          </a:prstGeom>
        </p:spPr>
        <p:txBody>
          <a:bodyPr>
            <a:spAutoFit/>
          </a:bodyPr>
          <a:lstStyle/>
          <a:p>
            <a:r>
              <a:rPr lang="es-ES" sz="1200" b="1" dirty="0">
                <a:solidFill>
                  <a:schemeClr val="tx2">
                    <a:lumMod val="60000"/>
                    <a:lumOff val="40000"/>
                  </a:schemeClr>
                </a:solidFill>
              </a:rPr>
              <a:t>CAPACITACIÓN</a:t>
            </a:r>
          </a:p>
          <a:p>
            <a:r>
              <a:rPr lang="es-ES" sz="1200" b="1" dirty="0"/>
              <a:t>garantizar que el 1% asignado a capacitación sea ejecutado con pertinencia y calidad.</a:t>
            </a:r>
            <a:endParaRPr lang="es-CL" sz="1200" b="1" dirty="0"/>
          </a:p>
        </p:txBody>
      </p:sp>
    </p:spTree>
    <p:extLst>
      <p:ext uri="{BB962C8B-B14F-4D97-AF65-F5344CB8AC3E}">
        <p14:creationId xmlns:p14="http://schemas.microsoft.com/office/powerpoint/2010/main" val="22519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30163" y="158750"/>
            <a:ext cx="8164512" cy="1143000"/>
          </a:xfrm>
        </p:spPr>
        <p:txBody>
          <a:bodyPr/>
          <a:lstStyle/>
          <a:p>
            <a:pPr algn="ctr"/>
            <a:r>
              <a:rPr lang="es-ES" altLang="es-CL" b="1">
                <a:solidFill>
                  <a:srgbClr val="0070C0"/>
                </a:solidFill>
              </a:rPr>
              <a:t/>
            </a:r>
            <a:br>
              <a:rPr lang="es-ES" altLang="es-CL" b="1">
                <a:solidFill>
                  <a:srgbClr val="0070C0"/>
                </a:solidFill>
              </a:rPr>
            </a:br>
            <a:r>
              <a:rPr lang="es-ES" altLang="es-CL" b="1">
                <a:solidFill>
                  <a:srgbClr val="0070C0"/>
                </a:solidFill>
              </a:rPr>
              <a:t>Mesa de trabajo Sector Salud.</a:t>
            </a:r>
            <a:endParaRPr lang="es-ES" altLang="es-CL" b="1">
              <a:solidFill>
                <a:srgbClr val="0070C0"/>
              </a:solidFill>
              <a:latin typeface="Lucida Bright" panose="02040602050505020304" pitchFamily="18" charset="0"/>
            </a:endParaRPr>
          </a:p>
        </p:txBody>
      </p:sp>
      <p:sp>
        <p:nvSpPr>
          <p:cNvPr id="16387" name="2 Marcador de contenido"/>
          <p:cNvSpPr>
            <a:spLocks noGrp="1"/>
          </p:cNvSpPr>
          <p:nvPr>
            <p:ph idx="1"/>
          </p:nvPr>
        </p:nvSpPr>
        <p:spPr>
          <a:xfrm>
            <a:off x="468313" y="1477963"/>
            <a:ext cx="8064500" cy="4830762"/>
          </a:xfrm>
        </p:spPr>
        <p:txBody>
          <a:bodyPr/>
          <a:lstStyle/>
          <a:p>
            <a:pPr marL="0" indent="0" algn="just">
              <a:buFont typeface="Arial" panose="020B0604020202020204" pitchFamily="34" charset="0"/>
              <a:buNone/>
              <a:defRPr/>
            </a:pPr>
            <a:r>
              <a:rPr lang="es-ES_tradnl" b="1" dirty="0">
                <a:solidFill>
                  <a:schemeClr val="tx1"/>
                </a:solidFill>
              </a:rPr>
              <a:t>Objetivo general: </a:t>
            </a:r>
          </a:p>
          <a:p>
            <a:pPr marL="0" indent="0" algn="just">
              <a:buFont typeface="Arial" panose="020B0604020202020204" pitchFamily="34" charset="0"/>
              <a:buNone/>
              <a:defRPr/>
            </a:pPr>
            <a:r>
              <a:rPr lang="es-ES_tradnl" dirty="0">
                <a:solidFill>
                  <a:schemeClr val="tx1"/>
                </a:solidFill>
              </a:rPr>
              <a:t>Constituir una instancia de participación vinculante entre el Ministerio de Salud y las confederaciones y federaciones nacionales de funcionarios con el fin de abordar temas de interés gremial a corto y largo plazo.</a:t>
            </a:r>
            <a:endParaRPr lang="es-CL" dirty="0">
              <a:solidFill>
                <a:schemeClr val="tx1"/>
              </a:solidFill>
            </a:endParaRPr>
          </a:p>
          <a:p>
            <a:pPr algn="just">
              <a:defRPr/>
            </a:pPr>
            <a:endParaRPr lang="es-CL" dirty="0">
              <a:solidFill>
                <a:schemeClr val="tx1"/>
              </a:solidFill>
            </a:endParaRPr>
          </a:p>
          <a:p>
            <a:pPr marL="0" indent="0" algn="just">
              <a:buFont typeface="Arial" panose="020B0604020202020204" pitchFamily="34" charset="0"/>
              <a:buNone/>
              <a:defRPr/>
            </a:pPr>
            <a:r>
              <a:rPr lang="es-ES_tradnl" b="1" dirty="0">
                <a:solidFill>
                  <a:schemeClr val="tx1"/>
                </a:solidFill>
              </a:rPr>
              <a:t>Objetivos específicos: </a:t>
            </a:r>
            <a:endParaRPr lang="es-CL" dirty="0">
              <a:solidFill>
                <a:schemeClr val="tx1"/>
              </a:solidFill>
            </a:endParaRPr>
          </a:p>
          <a:p>
            <a:pPr algn="just">
              <a:defRPr/>
            </a:pPr>
            <a:r>
              <a:rPr lang="es-ES_tradnl" dirty="0">
                <a:solidFill>
                  <a:schemeClr val="tx1"/>
                </a:solidFill>
              </a:rPr>
              <a:t>Generar un espacio de retroalimentación entre los lineamientos ministeriales y las propuestas de las asociaciones de funcionarios/as. </a:t>
            </a:r>
            <a:endParaRPr lang="es-CL" dirty="0">
              <a:solidFill>
                <a:schemeClr val="tx1"/>
              </a:solidFill>
            </a:endParaRPr>
          </a:p>
          <a:p>
            <a:pPr algn="just">
              <a:defRPr/>
            </a:pPr>
            <a:r>
              <a:rPr lang="es-ES_tradnl" dirty="0">
                <a:solidFill>
                  <a:schemeClr val="tx1"/>
                </a:solidFill>
              </a:rPr>
              <a:t>Acordar políticas en materia Gestión y Desarrollo de las Personas, y líneas de trabajo respecto a un nuevo modelo de salud. </a:t>
            </a:r>
            <a:endParaRPr lang="es-CL" dirty="0">
              <a:solidFill>
                <a:schemeClr val="tx1"/>
              </a:solidFill>
            </a:endParaRPr>
          </a:p>
          <a:p>
            <a:pPr algn="just">
              <a:defRPr/>
            </a:pPr>
            <a:r>
              <a:rPr lang="es-ES_tradnl" dirty="0">
                <a:solidFill>
                  <a:schemeClr val="tx1"/>
                </a:solidFill>
              </a:rPr>
              <a:t>Acordar, en el corto y mediano plazo, medidas de acción/intervención orientadas a mejorar las condiciones laborales de los funcionarios. </a:t>
            </a:r>
            <a:endParaRPr lang="es-CL" dirty="0">
              <a:solidFill>
                <a:schemeClr val="tx1"/>
              </a:solidFill>
            </a:endParaRPr>
          </a:p>
          <a:p>
            <a:pPr algn="just">
              <a:defRPr/>
            </a:pPr>
            <a:r>
              <a:rPr lang="es-ES_tradnl" dirty="0">
                <a:solidFill>
                  <a:schemeClr val="tx1"/>
                </a:solidFill>
              </a:rPr>
              <a:t>Elaborar, en aquellas materias que impliquen presupuesto, un plan trienal de mejoras laborales (2023-2025).  </a:t>
            </a:r>
            <a:endParaRPr lang="es-CL" dirty="0">
              <a:solidFill>
                <a:schemeClr val="tx1"/>
              </a:solidFill>
            </a:endParaRPr>
          </a:p>
          <a:p>
            <a:pPr>
              <a:defRPr/>
            </a:pPr>
            <a:endParaRPr lang="es-CL" dirty="0"/>
          </a:p>
          <a:p>
            <a:pPr>
              <a:defRPr/>
            </a:pPr>
            <a:endParaRPr lang="es-ES" altLang="es-CL" dirty="0"/>
          </a:p>
          <a:p>
            <a:pPr>
              <a:defRPr/>
            </a:pPr>
            <a:endParaRPr lang="es-ES" altLang="es-CL" dirty="0"/>
          </a:p>
        </p:txBody>
      </p:sp>
      <p:sp>
        <p:nvSpPr>
          <p:cNvPr id="6" name="3 Marcador de pie de página"/>
          <p:cNvSpPr>
            <a:spLocks noGrp="1"/>
          </p:cNvSpPr>
          <p:nvPr>
            <p:ph type="ftr" sz="quarter" idx="10"/>
          </p:nvPr>
        </p:nvSpPr>
        <p:spPr>
          <a:xfrm>
            <a:off x="23813" y="6453188"/>
            <a:ext cx="2895600" cy="246062"/>
          </a:xfrm>
        </p:spPr>
        <p:txBody>
          <a:bodyPr/>
          <a:lstStyle/>
          <a:p>
            <a:pPr>
              <a:defRPr/>
            </a:pPr>
            <a:r>
              <a:rPr lang="es-ES_tradnl" dirty="0"/>
              <a:t>Gobierno de Chile  / Ministerio de Salud </a:t>
            </a:r>
          </a:p>
          <a:p>
            <a:pPr>
              <a:defRPr/>
            </a:pPr>
            <a:endParaRPr lang="en-US"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pPr algn="ctr"/>
            <a:r>
              <a:rPr lang="es-CL" altLang="es-CL" b="1"/>
              <a:t/>
            </a:r>
            <a:br>
              <a:rPr lang="es-CL" altLang="es-CL" b="1"/>
            </a:br>
            <a:r>
              <a:rPr lang="es-CL" altLang="es-CL" b="1"/>
              <a:t>Descripción</a:t>
            </a:r>
          </a:p>
        </p:txBody>
      </p:sp>
      <p:sp>
        <p:nvSpPr>
          <p:cNvPr id="3" name="Marcador de contenido 2"/>
          <p:cNvSpPr>
            <a:spLocks noGrp="1"/>
          </p:cNvSpPr>
          <p:nvPr>
            <p:ph idx="1"/>
          </p:nvPr>
        </p:nvSpPr>
        <p:spPr/>
        <p:txBody>
          <a:bodyPr/>
          <a:lstStyle/>
          <a:p>
            <a:pPr marL="400050" lvl="1" indent="0">
              <a:buFont typeface="Arial" panose="020B0604020202020204" pitchFamily="34" charset="0"/>
              <a:buNone/>
              <a:defRPr/>
            </a:pPr>
            <a:endParaRPr lang="es-CL" dirty="0"/>
          </a:p>
          <a:p>
            <a:pPr lvl="1">
              <a:buFont typeface="Wingdings" panose="05000000000000000000" pitchFamily="2" charset="2"/>
              <a:buChar char="v"/>
              <a:defRPr/>
            </a:pPr>
            <a:r>
              <a:rPr lang="es-CL" dirty="0">
                <a:solidFill>
                  <a:schemeClr val="tx1"/>
                </a:solidFill>
              </a:rPr>
              <a:t> Carácter vinculante. </a:t>
            </a:r>
          </a:p>
          <a:p>
            <a:pPr marL="457200" lvl="1" indent="0">
              <a:buFont typeface="Arial" panose="020B0604020202020204" pitchFamily="34" charset="0"/>
              <a:buNone/>
              <a:defRPr/>
            </a:pPr>
            <a:endParaRPr lang="es-CL" dirty="0">
              <a:solidFill>
                <a:schemeClr val="tx1"/>
              </a:solidFill>
            </a:endParaRPr>
          </a:p>
          <a:p>
            <a:pPr lvl="1">
              <a:buFont typeface="Wingdings" panose="05000000000000000000" pitchFamily="2" charset="2"/>
              <a:buChar char="v"/>
              <a:defRPr/>
            </a:pPr>
            <a:r>
              <a:rPr lang="es-CL" dirty="0">
                <a:solidFill>
                  <a:schemeClr val="tx1"/>
                </a:solidFill>
              </a:rPr>
              <a:t> Funcionamiento periódico.</a:t>
            </a:r>
          </a:p>
          <a:p>
            <a:pPr marL="457200" lvl="1" indent="0">
              <a:buFont typeface="Arial" panose="020B0604020202020204" pitchFamily="34" charset="0"/>
              <a:buNone/>
              <a:defRPr/>
            </a:pPr>
            <a:endParaRPr lang="es-CL" dirty="0">
              <a:solidFill>
                <a:schemeClr val="tx1"/>
              </a:solidFill>
            </a:endParaRPr>
          </a:p>
          <a:p>
            <a:pPr lvl="1">
              <a:buFont typeface="Wingdings" panose="05000000000000000000" pitchFamily="2" charset="2"/>
              <a:buChar char="v"/>
              <a:defRPr/>
            </a:pPr>
            <a:r>
              <a:rPr lang="es-CL" dirty="0">
                <a:solidFill>
                  <a:schemeClr val="tx1"/>
                </a:solidFill>
              </a:rPr>
              <a:t> Cronograma de trabajo.</a:t>
            </a:r>
          </a:p>
          <a:p>
            <a:pPr marL="457200" lvl="1" indent="0">
              <a:buFont typeface="Arial" panose="020B0604020202020204" pitchFamily="34" charset="0"/>
              <a:buNone/>
              <a:defRPr/>
            </a:pPr>
            <a:endParaRPr lang="es-CL" dirty="0">
              <a:solidFill>
                <a:schemeClr val="tx1"/>
              </a:solidFill>
            </a:endParaRPr>
          </a:p>
          <a:p>
            <a:pPr lvl="1">
              <a:buFont typeface="Wingdings" panose="05000000000000000000" pitchFamily="2" charset="2"/>
              <a:buChar char="v"/>
              <a:defRPr/>
            </a:pPr>
            <a:r>
              <a:rPr lang="es-CL" dirty="0">
                <a:solidFill>
                  <a:schemeClr val="tx1"/>
                </a:solidFill>
              </a:rPr>
              <a:t> Registro.</a:t>
            </a:r>
          </a:p>
          <a:p>
            <a:pPr>
              <a:defRPr/>
            </a:pPr>
            <a:endParaRPr lang="es-CL" dirty="0"/>
          </a:p>
        </p:txBody>
      </p:sp>
      <p:sp>
        <p:nvSpPr>
          <p:cNvPr id="4" name="Marcador de pie de página 3"/>
          <p:cNvSpPr>
            <a:spLocks noGrp="1"/>
          </p:cNvSpPr>
          <p:nvPr>
            <p:ph type="ftr" sz="quarter" idx="10"/>
          </p:nvPr>
        </p:nvSpPr>
        <p:spPr/>
        <p:txBody>
          <a:bodyPr/>
          <a:lstStyle/>
          <a:p>
            <a:pPr>
              <a:defRPr/>
            </a:pPr>
            <a:r>
              <a:rPr lang="es-ES_tradnl"/>
              <a:t>Gobierno de Chile | Ministerio del Interior</a:t>
            </a:r>
          </a:p>
          <a:p>
            <a:pPr>
              <a:defRPr/>
            </a:pPr>
            <a:endParaRPr lang="en-US"/>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pPr algn="ctr"/>
            <a:r>
              <a:rPr lang="es-CL" altLang="es-CL" b="1"/>
              <a:t/>
            </a:r>
            <a:br>
              <a:rPr lang="es-CL" altLang="es-CL" b="1"/>
            </a:br>
            <a:r>
              <a:rPr lang="es-CL" altLang="es-CL" b="1"/>
              <a:t>Temas y subtemas</a:t>
            </a:r>
          </a:p>
        </p:txBody>
      </p:sp>
      <p:sp>
        <p:nvSpPr>
          <p:cNvPr id="4" name="Marcador de pie de página 3"/>
          <p:cNvSpPr>
            <a:spLocks noGrp="1"/>
          </p:cNvSpPr>
          <p:nvPr>
            <p:ph type="ftr" sz="quarter" idx="10"/>
          </p:nvPr>
        </p:nvSpPr>
        <p:spPr/>
        <p:txBody>
          <a:bodyPr/>
          <a:lstStyle/>
          <a:p>
            <a:pPr>
              <a:defRPr/>
            </a:pPr>
            <a:r>
              <a:rPr lang="es-ES_tradnl"/>
              <a:t>Gobierno de Chile | Ministerio del Interior</a:t>
            </a:r>
          </a:p>
          <a:p>
            <a:pPr>
              <a:defRPr/>
            </a:pPr>
            <a:endParaRPr lang="en-US"/>
          </a:p>
        </p:txBody>
      </p:sp>
      <p:graphicFrame>
        <p:nvGraphicFramePr>
          <p:cNvPr id="5" name="Marcador de contenido 4"/>
          <p:cNvGraphicFramePr>
            <a:graphicFrameLocks noGrp="1"/>
          </p:cNvGraphicFramePr>
          <p:nvPr>
            <p:ph idx="1"/>
          </p:nvPr>
        </p:nvGraphicFramePr>
        <p:xfrm>
          <a:off x="971550" y="1327150"/>
          <a:ext cx="6538912" cy="4405317"/>
        </p:xfrm>
        <a:graphic>
          <a:graphicData uri="http://schemas.openxmlformats.org/drawingml/2006/table">
            <a:tbl>
              <a:tblPr firstRow="1" firstCol="1" bandRow="1">
                <a:tableStyleId>{B301B821-A1FF-4177-AEE7-76D212191A09}</a:tableStyleId>
              </a:tblPr>
              <a:tblGrid>
                <a:gridCol w="2183840">
                  <a:extLst>
                    <a:ext uri="{9D8B030D-6E8A-4147-A177-3AD203B41FA5}">
                      <a16:colId xmlns:a16="http://schemas.microsoft.com/office/drawing/2014/main" xmlns="" val="20000"/>
                    </a:ext>
                  </a:extLst>
                </a:gridCol>
                <a:gridCol w="2183840">
                  <a:extLst>
                    <a:ext uri="{9D8B030D-6E8A-4147-A177-3AD203B41FA5}">
                      <a16:colId xmlns:a16="http://schemas.microsoft.com/office/drawing/2014/main" xmlns="" val="20001"/>
                    </a:ext>
                  </a:extLst>
                </a:gridCol>
                <a:gridCol w="2171232">
                  <a:extLst>
                    <a:ext uri="{9D8B030D-6E8A-4147-A177-3AD203B41FA5}">
                      <a16:colId xmlns:a16="http://schemas.microsoft.com/office/drawing/2014/main" xmlns="" val="20002"/>
                    </a:ext>
                  </a:extLst>
                </a:gridCol>
              </a:tblGrid>
              <a:tr h="244360">
                <a:tc>
                  <a:txBody>
                    <a:bodyPr/>
                    <a:lstStyle/>
                    <a:p>
                      <a:pPr>
                        <a:lnSpc>
                          <a:spcPct val="107000"/>
                        </a:lnSpc>
                        <a:spcAft>
                          <a:spcPts val="0"/>
                        </a:spcAft>
                      </a:pPr>
                      <a:r>
                        <a:rPr lang="es-ES_tradnl" sz="1200">
                          <a:effectLst/>
                        </a:rPr>
                        <a:t>Ámbitos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a:lnSpc>
                          <a:spcPct val="107000"/>
                        </a:lnSpc>
                        <a:spcAft>
                          <a:spcPts val="0"/>
                        </a:spcAft>
                      </a:pPr>
                      <a:r>
                        <a:rPr lang="es-CL" sz="1200">
                          <a:effectLst/>
                        </a:rPr>
                        <a:t>Temas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a:lnSpc>
                          <a:spcPct val="107000"/>
                        </a:lnSpc>
                        <a:spcAft>
                          <a:spcPts val="0"/>
                        </a:spcAft>
                      </a:pPr>
                      <a:r>
                        <a:rPr lang="es-CL" sz="1200">
                          <a:effectLst/>
                        </a:rPr>
                        <a:t>Subtemas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10000"/>
                  </a:ext>
                </a:extLst>
              </a:tr>
              <a:tr h="244360">
                <a:tc rowSpan="11">
                  <a:txBody>
                    <a:bodyPr/>
                    <a:lstStyle/>
                    <a:p>
                      <a:pPr>
                        <a:lnSpc>
                          <a:spcPct val="107000"/>
                        </a:lnSpc>
                        <a:spcAft>
                          <a:spcPts val="0"/>
                        </a:spcAft>
                      </a:pPr>
                      <a:r>
                        <a:rPr lang="es-ES_tradnl" sz="1200" dirty="0">
                          <a:effectLst/>
                        </a:rPr>
                        <a:t>Gestión de las personas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rowSpan="2">
                  <a:txBody>
                    <a:bodyPr/>
                    <a:lstStyle/>
                    <a:p>
                      <a:pPr>
                        <a:lnSpc>
                          <a:spcPct val="107000"/>
                        </a:lnSpc>
                        <a:spcAft>
                          <a:spcPts val="0"/>
                        </a:spcAft>
                      </a:pPr>
                      <a:r>
                        <a:rPr lang="es-CL" sz="1200" dirty="0">
                          <a:effectLst/>
                        </a:rPr>
                        <a:t>Capacitación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a:lnSpc>
                          <a:spcPct val="107000"/>
                        </a:lnSpc>
                        <a:spcAft>
                          <a:spcPts val="0"/>
                        </a:spcAft>
                      </a:pPr>
                      <a:r>
                        <a:rPr lang="es-CL" sz="1200">
                          <a:effectLst/>
                        </a:rPr>
                        <a:t>Plan de capacitación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10001"/>
                  </a:ext>
                </a:extLst>
              </a:tr>
              <a:tr h="244360">
                <a:tc vMerge="1">
                  <a:txBody>
                    <a:bodyPr/>
                    <a:lstStyle/>
                    <a:p>
                      <a:endParaRPr lang="es-CL"/>
                    </a:p>
                  </a:txBody>
                  <a:tcPr/>
                </a:tc>
                <a:tc vMerge="1">
                  <a:txBody>
                    <a:bodyPr/>
                    <a:lstStyle/>
                    <a:p>
                      <a:endParaRPr lang="es-CL"/>
                    </a:p>
                  </a:txBody>
                  <a:tcPr/>
                </a:tc>
                <a:tc>
                  <a:txBody>
                    <a:bodyPr/>
                    <a:lstStyle/>
                    <a:p>
                      <a:pPr>
                        <a:lnSpc>
                          <a:spcPct val="107000"/>
                        </a:lnSpc>
                        <a:spcAft>
                          <a:spcPts val="0"/>
                        </a:spcAft>
                      </a:pPr>
                      <a:r>
                        <a:rPr lang="es-CL" sz="1200">
                          <a:effectLst/>
                        </a:rPr>
                        <a:t>Pasantías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10002"/>
                  </a:ext>
                </a:extLst>
              </a:tr>
              <a:tr h="490999">
                <a:tc vMerge="1">
                  <a:txBody>
                    <a:bodyPr/>
                    <a:lstStyle/>
                    <a:p>
                      <a:endParaRPr lang="es-CL"/>
                    </a:p>
                  </a:txBody>
                  <a:tcPr/>
                </a:tc>
                <a:tc>
                  <a:txBody>
                    <a:bodyPr/>
                    <a:lstStyle/>
                    <a:p>
                      <a:pPr>
                        <a:lnSpc>
                          <a:spcPct val="107000"/>
                        </a:lnSpc>
                        <a:spcAft>
                          <a:spcPts val="0"/>
                        </a:spcAft>
                      </a:pPr>
                      <a:r>
                        <a:rPr lang="es-CL" sz="1200" dirty="0">
                          <a:effectLst/>
                        </a:rPr>
                        <a:t>Reparación y reconocimiento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a:lnSpc>
                          <a:spcPct val="107000"/>
                        </a:lnSpc>
                        <a:spcAft>
                          <a:spcPts val="0"/>
                        </a:spcAft>
                      </a:pPr>
                      <a:r>
                        <a:rPr lang="es-CL" sz="1200" dirty="0">
                          <a:effectLst/>
                        </a:rPr>
                        <a:t>Instancias de reconocimiento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10003"/>
                  </a:ext>
                </a:extLst>
              </a:tr>
              <a:tr h="244360">
                <a:tc vMerge="1">
                  <a:txBody>
                    <a:bodyPr/>
                    <a:lstStyle/>
                    <a:p>
                      <a:endParaRPr lang="es-CL"/>
                    </a:p>
                  </a:txBody>
                  <a:tcPr/>
                </a:tc>
                <a:tc rowSpan="4">
                  <a:txBody>
                    <a:bodyPr/>
                    <a:lstStyle/>
                    <a:p>
                      <a:pPr>
                        <a:lnSpc>
                          <a:spcPct val="107000"/>
                        </a:lnSpc>
                        <a:spcAft>
                          <a:spcPts val="0"/>
                        </a:spcAft>
                      </a:pPr>
                      <a:r>
                        <a:rPr lang="es-CL" sz="1200" dirty="0">
                          <a:effectLst/>
                        </a:rPr>
                        <a:t>Calidad de vida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a:lnSpc>
                          <a:spcPct val="107000"/>
                        </a:lnSpc>
                        <a:spcAft>
                          <a:spcPts val="0"/>
                        </a:spcAft>
                      </a:pPr>
                      <a:r>
                        <a:rPr lang="es-CL" sz="1200" dirty="0">
                          <a:effectLst/>
                        </a:rPr>
                        <a:t>Trato Laboral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10004"/>
                  </a:ext>
                </a:extLst>
              </a:tr>
              <a:tr h="244360">
                <a:tc vMerge="1">
                  <a:txBody>
                    <a:bodyPr/>
                    <a:lstStyle/>
                    <a:p>
                      <a:endParaRPr lang="es-CL"/>
                    </a:p>
                  </a:txBody>
                  <a:tcPr/>
                </a:tc>
                <a:tc vMerge="1">
                  <a:txBody>
                    <a:bodyPr/>
                    <a:lstStyle/>
                    <a:p>
                      <a:endParaRPr lang="es-CL"/>
                    </a:p>
                  </a:txBody>
                  <a:tcPr/>
                </a:tc>
                <a:tc>
                  <a:txBody>
                    <a:bodyPr/>
                    <a:lstStyle/>
                    <a:p>
                      <a:pPr>
                        <a:lnSpc>
                          <a:spcPct val="107000"/>
                        </a:lnSpc>
                        <a:spcAft>
                          <a:spcPts val="0"/>
                        </a:spcAft>
                      </a:pPr>
                      <a:r>
                        <a:rPr lang="es-CL" sz="1200" dirty="0">
                          <a:effectLst/>
                        </a:rPr>
                        <a:t>Cuidados infantiles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10005"/>
                  </a:ext>
                </a:extLst>
              </a:tr>
              <a:tr h="244360">
                <a:tc vMerge="1">
                  <a:txBody>
                    <a:bodyPr/>
                    <a:lstStyle/>
                    <a:p>
                      <a:endParaRPr lang="es-CL"/>
                    </a:p>
                  </a:txBody>
                  <a:tcPr/>
                </a:tc>
                <a:tc vMerge="1">
                  <a:txBody>
                    <a:bodyPr/>
                    <a:lstStyle/>
                    <a:p>
                      <a:endParaRPr lang="es-CL"/>
                    </a:p>
                  </a:txBody>
                  <a:tcPr/>
                </a:tc>
                <a:tc>
                  <a:txBody>
                    <a:bodyPr/>
                    <a:lstStyle/>
                    <a:p>
                      <a:pPr>
                        <a:lnSpc>
                          <a:spcPct val="107000"/>
                        </a:lnSpc>
                        <a:spcAft>
                          <a:spcPts val="0"/>
                        </a:spcAft>
                      </a:pPr>
                      <a:r>
                        <a:rPr lang="es-CL" sz="1200" dirty="0">
                          <a:effectLst/>
                        </a:rPr>
                        <a:t>Salud funcionaria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10006"/>
                  </a:ext>
                </a:extLst>
              </a:tr>
              <a:tr h="244360">
                <a:tc vMerge="1">
                  <a:txBody>
                    <a:bodyPr/>
                    <a:lstStyle/>
                    <a:p>
                      <a:endParaRPr lang="es-CL"/>
                    </a:p>
                  </a:txBody>
                  <a:tcPr/>
                </a:tc>
                <a:tc vMerge="1">
                  <a:txBody>
                    <a:bodyPr/>
                    <a:lstStyle/>
                    <a:p>
                      <a:endParaRPr lang="es-CL"/>
                    </a:p>
                  </a:txBody>
                  <a:tcPr/>
                </a:tc>
                <a:tc>
                  <a:txBody>
                    <a:bodyPr/>
                    <a:lstStyle/>
                    <a:p>
                      <a:pPr>
                        <a:lnSpc>
                          <a:spcPct val="107000"/>
                        </a:lnSpc>
                        <a:spcAft>
                          <a:spcPts val="0"/>
                        </a:spcAft>
                      </a:pPr>
                      <a:r>
                        <a:rPr lang="es-CL" sz="1200" dirty="0">
                          <a:effectLst/>
                        </a:rPr>
                        <a:t>Seguridad</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10007"/>
                  </a:ext>
                </a:extLst>
              </a:tr>
              <a:tr h="244360">
                <a:tc vMerge="1">
                  <a:txBody>
                    <a:bodyPr/>
                    <a:lstStyle/>
                    <a:p>
                      <a:endParaRPr lang="es-CL"/>
                    </a:p>
                  </a:txBody>
                  <a:tcPr/>
                </a:tc>
                <a:tc rowSpan="3">
                  <a:txBody>
                    <a:bodyPr/>
                    <a:lstStyle/>
                    <a:p>
                      <a:pPr>
                        <a:lnSpc>
                          <a:spcPct val="107000"/>
                        </a:lnSpc>
                        <a:spcAft>
                          <a:spcPts val="0"/>
                        </a:spcAft>
                      </a:pPr>
                      <a:r>
                        <a:rPr lang="es-CL" sz="1200" dirty="0">
                          <a:effectLst/>
                        </a:rPr>
                        <a:t>Recursos humanos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a:lnSpc>
                          <a:spcPct val="107000"/>
                        </a:lnSpc>
                        <a:spcAft>
                          <a:spcPts val="0"/>
                        </a:spcAft>
                      </a:pPr>
                      <a:r>
                        <a:rPr lang="es-CL" sz="1200" dirty="0">
                          <a:effectLst/>
                        </a:rPr>
                        <a:t>Incentivo al retiro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10008"/>
                  </a:ext>
                </a:extLst>
              </a:tr>
              <a:tr h="244360">
                <a:tc vMerge="1">
                  <a:txBody>
                    <a:bodyPr/>
                    <a:lstStyle/>
                    <a:p>
                      <a:endParaRPr lang="es-CL"/>
                    </a:p>
                  </a:txBody>
                  <a:tcPr/>
                </a:tc>
                <a:tc vMerge="1">
                  <a:txBody>
                    <a:bodyPr/>
                    <a:lstStyle/>
                    <a:p>
                      <a:endParaRPr lang="es-CL"/>
                    </a:p>
                  </a:txBody>
                  <a:tcPr/>
                </a:tc>
                <a:tc>
                  <a:txBody>
                    <a:bodyPr/>
                    <a:lstStyle/>
                    <a:p>
                      <a:pPr>
                        <a:lnSpc>
                          <a:spcPct val="107000"/>
                        </a:lnSpc>
                        <a:spcAft>
                          <a:spcPts val="0"/>
                        </a:spcAft>
                      </a:pPr>
                      <a:r>
                        <a:rPr lang="es-CL" sz="1200" dirty="0">
                          <a:effectLst/>
                        </a:rPr>
                        <a:t>Dotaciones y brechas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10009"/>
                  </a:ext>
                </a:extLst>
              </a:tr>
              <a:tr h="490999">
                <a:tc vMerge="1">
                  <a:txBody>
                    <a:bodyPr/>
                    <a:lstStyle/>
                    <a:p>
                      <a:endParaRPr lang="es-CL"/>
                    </a:p>
                  </a:txBody>
                  <a:tcPr/>
                </a:tc>
                <a:tc vMerge="1">
                  <a:txBody>
                    <a:bodyPr/>
                    <a:lstStyle/>
                    <a:p>
                      <a:endParaRPr lang="es-CL"/>
                    </a:p>
                  </a:txBody>
                  <a:tcPr/>
                </a:tc>
                <a:tc>
                  <a:txBody>
                    <a:bodyPr/>
                    <a:lstStyle/>
                    <a:p>
                      <a:pPr>
                        <a:lnSpc>
                          <a:spcPct val="107000"/>
                        </a:lnSpc>
                        <a:spcAft>
                          <a:spcPts val="0"/>
                        </a:spcAft>
                      </a:pPr>
                      <a:r>
                        <a:rPr lang="es-CL" sz="1200" dirty="0">
                          <a:effectLst/>
                        </a:rPr>
                        <a:t>Asignaciones y bonificaciones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10010"/>
                  </a:ext>
                </a:extLst>
              </a:tr>
              <a:tr h="490999">
                <a:tc vMerge="1">
                  <a:txBody>
                    <a:bodyPr/>
                    <a:lstStyle/>
                    <a:p>
                      <a:endParaRPr lang="es-CL"/>
                    </a:p>
                  </a:txBody>
                  <a:tcPr/>
                </a:tc>
                <a:tc>
                  <a:txBody>
                    <a:bodyPr/>
                    <a:lstStyle/>
                    <a:p>
                      <a:pPr>
                        <a:lnSpc>
                          <a:spcPct val="107000"/>
                        </a:lnSpc>
                        <a:spcAft>
                          <a:spcPts val="0"/>
                        </a:spcAft>
                      </a:pPr>
                      <a:r>
                        <a:rPr lang="es-CL" sz="1200" dirty="0">
                          <a:effectLst/>
                        </a:rPr>
                        <a:t>Carrera funcionaria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a:lnSpc>
                          <a:spcPct val="107000"/>
                        </a:lnSpc>
                        <a:spcAft>
                          <a:spcPts val="0"/>
                        </a:spcAft>
                      </a:pPr>
                      <a:r>
                        <a:rPr lang="es-CL" sz="1200" dirty="0">
                          <a:effectLst/>
                        </a:rPr>
                        <a:t>Modelos de carrera funcionaria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10011"/>
                  </a:ext>
                </a:extLst>
              </a:tr>
              <a:tr h="244360">
                <a:tc rowSpan="3">
                  <a:txBody>
                    <a:bodyPr/>
                    <a:lstStyle/>
                    <a:p>
                      <a:pPr>
                        <a:lnSpc>
                          <a:spcPct val="107000"/>
                        </a:lnSpc>
                        <a:spcAft>
                          <a:spcPts val="0"/>
                        </a:spcAft>
                      </a:pPr>
                      <a:r>
                        <a:rPr lang="es-ES_tradnl" sz="1200" dirty="0">
                          <a:effectLst/>
                        </a:rPr>
                        <a:t>Modelo de salud</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rowSpan="3">
                  <a:txBody>
                    <a:bodyPr/>
                    <a:lstStyle/>
                    <a:p>
                      <a:pPr>
                        <a:lnSpc>
                          <a:spcPct val="107000"/>
                        </a:lnSpc>
                        <a:spcAft>
                          <a:spcPts val="0"/>
                        </a:spcAft>
                      </a:pPr>
                      <a:r>
                        <a:rPr lang="es-CL" sz="1200" dirty="0">
                          <a:effectLst/>
                        </a:rPr>
                        <a:t>Modelo de salud</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a:lnSpc>
                          <a:spcPct val="107000"/>
                        </a:lnSpc>
                        <a:spcAft>
                          <a:spcPts val="0"/>
                        </a:spcAft>
                      </a:pPr>
                      <a:r>
                        <a:rPr lang="es-CL" sz="1200" dirty="0">
                          <a:effectLst/>
                        </a:rPr>
                        <a:t>Institucionalidad</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10012"/>
                  </a:ext>
                </a:extLst>
              </a:tr>
              <a:tr h="244360">
                <a:tc vMerge="1">
                  <a:txBody>
                    <a:bodyPr/>
                    <a:lstStyle/>
                    <a:p>
                      <a:endParaRPr lang="es-CL"/>
                    </a:p>
                  </a:txBody>
                  <a:tcPr/>
                </a:tc>
                <a:tc vMerge="1">
                  <a:txBody>
                    <a:bodyPr/>
                    <a:lstStyle/>
                    <a:p>
                      <a:endParaRPr lang="es-CL"/>
                    </a:p>
                  </a:txBody>
                  <a:tcPr/>
                </a:tc>
                <a:tc>
                  <a:txBody>
                    <a:bodyPr/>
                    <a:lstStyle/>
                    <a:p>
                      <a:pPr>
                        <a:lnSpc>
                          <a:spcPct val="107000"/>
                        </a:lnSpc>
                        <a:spcAft>
                          <a:spcPts val="0"/>
                        </a:spcAft>
                      </a:pPr>
                      <a:r>
                        <a:rPr lang="es-CL" sz="1200" dirty="0">
                          <a:effectLst/>
                        </a:rPr>
                        <a:t>Estrategia de Salud</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10013"/>
                  </a:ext>
                </a:extLst>
              </a:tr>
              <a:tr h="244360">
                <a:tc vMerge="1">
                  <a:txBody>
                    <a:bodyPr/>
                    <a:lstStyle/>
                    <a:p>
                      <a:endParaRPr lang="es-CL"/>
                    </a:p>
                  </a:txBody>
                  <a:tcPr/>
                </a:tc>
                <a:tc vMerge="1">
                  <a:txBody>
                    <a:bodyPr/>
                    <a:lstStyle/>
                    <a:p>
                      <a:endParaRPr lang="es-CL"/>
                    </a:p>
                  </a:txBody>
                  <a:tcPr/>
                </a:tc>
                <a:tc>
                  <a:txBody>
                    <a:bodyPr/>
                    <a:lstStyle/>
                    <a:p>
                      <a:pPr>
                        <a:lnSpc>
                          <a:spcPct val="107000"/>
                        </a:lnSpc>
                        <a:spcAft>
                          <a:spcPts val="0"/>
                        </a:spcAft>
                      </a:pPr>
                      <a:r>
                        <a:rPr lang="es-CL" sz="1200" dirty="0">
                          <a:effectLst/>
                        </a:rPr>
                        <a:t>Servicio Nacional de Salud</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10014"/>
                  </a:ext>
                </a:extLst>
              </a:tr>
            </a:tbl>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pPr algn="ctr"/>
            <a:r>
              <a:rPr lang="es-CL" altLang="es-CL" b="1" dirty="0"/>
              <a:t/>
            </a:r>
            <a:br>
              <a:rPr lang="es-CL" altLang="es-CL" b="1" dirty="0"/>
            </a:br>
            <a:r>
              <a:rPr lang="es-CL" altLang="es-CL" b="1" dirty="0"/>
              <a:t>Estructura </a:t>
            </a:r>
          </a:p>
        </p:txBody>
      </p:sp>
      <p:sp>
        <p:nvSpPr>
          <p:cNvPr id="11267" name="Marcador de contenido 2"/>
          <p:cNvSpPr>
            <a:spLocks noGrp="1"/>
          </p:cNvSpPr>
          <p:nvPr>
            <p:ph idx="1"/>
          </p:nvPr>
        </p:nvSpPr>
        <p:spPr/>
        <p:txBody>
          <a:bodyPr/>
          <a:lstStyle/>
          <a:p>
            <a:pPr marL="0" indent="0">
              <a:buNone/>
            </a:pPr>
            <a:endParaRPr lang="es-CL" altLang="es-CL" dirty="0">
              <a:solidFill>
                <a:schemeClr val="tx1"/>
              </a:solidFill>
            </a:endParaRPr>
          </a:p>
          <a:p>
            <a:pPr marL="857250" lvl="1" indent="-457200">
              <a:buFont typeface="Arial" panose="020B0604020202020204" pitchFamily="34" charset="0"/>
              <a:buAutoNum type="arabicPeriod"/>
            </a:pPr>
            <a:r>
              <a:rPr lang="es-CL" altLang="es-CL" sz="2600" dirty="0">
                <a:solidFill>
                  <a:schemeClr val="tx1"/>
                </a:solidFill>
              </a:rPr>
              <a:t>Composición </a:t>
            </a:r>
          </a:p>
          <a:p>
            <a:pPr marL="857250" lvl="1" indent="-457200">
              <a:buFont typeface="Arial" panose="020B0604020202020204" pitchFamily="34" charset="0"/>
              <a:buAutoNum type="arabicPeriod"/>
            </a:pPr>
            <a:endParaRPr lang="es-CL" altLang="es-CL" sz="2600" dirty="0">
              <a:solidFill>
                <a:schemeClr val="tx1"/>
              </a:solidFill>
            </a:endParaRPr>
          </a:p>
          <a:p>
            <a:pPr marL="400050" lvl="1" indent="0">
              <a:buNone/>
            </a:pPr>
            <a:r>
              <a:rPr lang="es-CL" altLang="es-CL" sz="2500" dirty="0">
                <a:solidFill>
                  <a:schemeClr val="tx1"/>
                </a:solidFill>
              </a:rPr>
              <a:t>Participantes</a:t>
            </a:r>
          </a:p>
          <a:p>
            <a:pPr marL="857250" lvl="1" indent="-457200">
              <a:buFont typeface="Wingdings" panose="05000000000000000000" pitchFamily="2" charset="2"/>
              <a:buChar char="§"/>
            </a:pPr>
            <a:r>
              <a:rPr lang="es-CL" altLang="es-CL" sz="2500" dirty="0">
                <a:solidFill>
                  <a:schemeClr val="tx1"/>
                </a:solidFill>
              </a:rPr>
              <a:t>Representantes del Ministerio de Salud</a:t>
            </a:r>
          </a:p>
          <a:p>
            <a:pPr marL="857250" lvl="1" indent="-457200">
              <a:buFont typeface="Wingdings" panose="05000000000000000000" pitchFamily="2" charset="2"/>
              <a:buChar char="§"/>
            </a:pPr>
            <a:r>
              <a:rPr lang="es-CL" altLang="es-CL" sz="2500" dirty="0">
                <a:solidFill>
                  <a:schemeClr val="tx1"/>
                </a:solidFill>
              </a:rPr>
              <a:t>Confederaciones o federaciones nacionales</a:t>
            </a:r>
          </a:p>
          <a:p>
            <a:pPr marL="857250" lvl="1" indent="-457200">
              <a:buFont typeface="Wingdings" panose="05000000000000000000" pitchFamily="2" charset="2"/>
              <a:buChar char="§"/>
            </a:pPr>
            <a:r>
              <a:rPr lang="es-CL" altLang="es-CL" sz="2500" dirty="0">
                <a:solidFill>
                  <a:schemeClr val="tx1"/>
                </a:solidFill>
              </a:rPr>
              <a:t>Referentes técnicos</a:t>
            </a:r>
          </a:p>
          <a:p>
            <a:pPr marL="857250" lvl="1" indent="-457200">
              <a:buFont typeface="Wingdings" panose="05000000000000000000" pitchFamily="2" charset="2"/>
              <a:buChar char="§"/>
            </a:pPr>
            <a:r>
              <a:rPr lang="es-CL" altLang="es-CL" sz="2500" dirty="0">
                <a:solidFill>
                  <a:schemeClr val="tx1"/>
                </a:solidFill>
              </a:rPr>
              <a:t>Departamento de Relaciones Laborales</a:t>
            </a:r>
          </a:p>
          <a:p>
            <a:pPr marL="857250" lvl="1" indent="-457200">
              <a:buFont typeface="Wingdings" panose="05000000000000000000" pitchFamily="2" charset="2"/>
              <a:buChar char="§"/>
            </a:pPr>
            <a:endParaRPr lang="es-CL" altLang="es-CL" sz="2500" dirty="0">
              <a:solidFill>
                <a:schemeClr val="tx1"/>
              </a:solidFill>
            </a:endParaRPr>
          </a:p>
          <a:p>
            <a:pPr marL="400050" lvl="1" indent="0">
              <a:buNone/>
            </a:pPr>
            <a:r>
              <a:rPr lang="es-CL" altLang="es-CL" sz="2500" dirty="0">
                <a:solidFill>
                  <a:schemeClr val="tx1"/>
                </a:solidFill>
              </a:rPr>
              <a:t>Rol Secretario Ejecutivo</a:t>
            </a:r>
          </a:p>
          <a:p>
            <a:pPr marL="400050" lvl="1" indent="0">
              <a:buNone/>
            </a:pPr>
            <a:endParaRPr lang="es-CL" altLang="es-CL" dirty="0">
              <a:solidFill>
                <a:schemeClr val="tx1"/>
              </a:solidFill>
            </a:endParaRPr>
          </a:p>
        </p:txBody>
      </p:sp>
      <p:sp>
        <p:nvSpPr>
          <p:cNvPr id="4" name="Marcador de pie de página 3"/>
          <p:cNvSpPr>
            <a:spLocks noGrp="1"/>
          </p:cNvSpPr>
          <p:nvPr>
            <p:ph type="ftr" sz="quarter" idx="10"/>
          </p:nvPr>
        </p:nvSpPr>
        <p:spPr/>
        <p:txBody>
          <a:bodyPr/>
          <a:lstStyle/>
          <a:p>
            <a:pPr>
              <a:defRPr/>
            </a:pPr>
            <a:r>
              <a:rPr lang="es-ES_tradnl"/>
              <a:t>Gobierno de Chile | Ministerio del Interior</a:t>
            </a:r>
          </a:p>
          <a:p>
            <a:pPr>
              <a:defRPr/>
            </a:pPr>
            <a:endParaRPr lang="en-US"/>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F8BF250-0D67-4EB3-A94C-A1D96016F025}"/>
              </a:ext>
            </a:extLst>
          </p:cNvPr>
          <p:cNvSpPr>
            <a:spLocks noGrp="1"/>
          </p:cNvSpPr>
          <p:nvPr>
            <p:ph type="title"/>
          </p:nvPr>
        </p:nvSpPr>
        <p:spPr/>
        <p:txBody>
          <a:bodyPr/>
          <a:lstStyle/>
          <a:p>
            <a:pPr algn="ctr"/>
            <a:r>
              <a:rPr lang="es-CL" b="1" dirty="0"/>
              <a:t>Estructura</a:t>
            </a:r>
          </a:p>
        </p:txBody>
      </p:sp>
      <p:sp>
        <p:nvSpPr>
          <p:cNvPr id="3" name="Marcador de contenido 2">
            <a:extLst>
              <a:ext uri="{FF2B5EF4-FFF2-40B4-BE49-F238E27FC236}">
                <a16:creationId xmlns:a16="http://schemas.microsoft.com/office/drawing/2014/main" xmlns="" id="{41505CE1-A40E-4541-BF54-E638A0E593CB}"/>
              </a:ext>
            </a:extLst>
          </p:cNvPr>
          <p:cNvSpPr>
            <a:spLocks noGrp="1"/>
          </p:cNvSpPr>
          <p:nvPr>
            <p:ph idx="1"/>
          </p:nvPr>
        </p:nvSpPr>
        <p:spPr/>
        <p:txBody>
          <a:bodyPr/>
          <a:lstStyle/>
          <a:p>
            <a:pPr marL="0" indent="0">
              <a:buNone/>
            </a:pPr>
            <a:endParaRPr lang="es-CL" sz="2800" dirty="0">
              <a:solidFill>
                <a:schemeClr val="tx1"/>
              </a:solidFill>
            </a:endParaRPr>
          </a:p>
          <a:p>
            <a:pPr marL="0" indent="0">
              <a:buNone/>
            </a:pPr>
            <a:r>
              <a:rPr lang="es-CL" sz="2800" dirty="0">
                <a:solidFill>
                  <a:schemeClr val="tx1"/>
                </a:solidFill>
              </a:rPr>
              <a:t>2. Organización </a:t>
            </a:r>
          </a:p>
          <a:p>
            <a:pPr marL="0" indent="0">
              <a:buNone/>
            </a:pPr>
            <a:endParaRPr lang="es-CL" sz="2800" dirty="0">
              <a:solidFill>
                <a:schemeClr val="tx1"/>
              </a:solidFill>
            </a:endParaRPr>
          </a:p>
          <a:p>
            <a:pPr>
              <a:buFont typeface="Wingdings" panose="05000000000000000000" pitchFamily="2" charset="2"/>
              <a:buChar char="§"/>
            </a:pPr>
            <a:r>
              <a:rPr lang="es-CL" sz="2800" dirty="0">
                <a:solidFill>
                  <a:schemeClr val="tx1"/>
                </a:solidFill>
              </a:rPr>
              <a:t>Dos jornadas de trabajo con duración de 1 hora 45 minutos.</a:t>
            </a:r>
          </a:p>
          <a:p>
            <a:pPr>
              <a:buFont typeface="Wingdings" panose="05000000000000000000" pitchFamily="2" charset="2"/>
              <a:buChar char="§"/>
            </a:pPr>
            <a:r>
              <a:rPr lang="es-CL" sz="2800" dirty="0">
                <a:solidFill>
                  <a:schemeClr val="tx1"/>
                </a:solidFill>
              </a:rPr>
              <a:t>Exposiciones</a:t>
            </a:r>
          </a:p>
          <a:p>
            <a:pPr>
              <a:buFont typeface="Wingdings" panose="05000000000000000000" pitchFamily="2" charset="2"/>
              <a:buChar char="§"/>
            </a:pPr>
            <a:r>
              <a:rPr lang="es-CL" sz="2800" dirty="0">
                <a:solidFill>
                  <a:schemeClr val="tx1"/>
                </a:solidFill>
              </a:rPr>
              <a:t>Ronda de intervenciones</a:t>
            </a:r>
          </a:p>
          <a:p>
            <a:pPr>
              <a:buFont typeface="Wingdings" panose="05000000000000000000" pitchFamily="2" charset="2"/>
              <a:buChar char="§"/>
            </a:pPr>
            <a:r>
              <a:rPr lang="es-CL" sz="2800" dirty="0">
                <a:solidFill>
                  <a:schemeClr val="tx1"/>
                </a:solidFill>
              </a:rPr>
              <a:t>Ronda de replicas</a:t>
            </a:r>
          </a:p>
        </p:txBody>
      </p:sp>
      <p:sp>
        <p:nvSpPr>
          <p:cNvPr id="4" name="Marcador de pie de página 3">
            <a:extLst>
              <a:ext uri="{FF2B5EF4-FFF2-40B4-BE49-F238E27FC236}">
                <a16:creationId xmlns:a16="http://schemas.microsoft.com/office/drawing/2014/main" xmlns="" id="{333972A1-542C-4239-BCA8-B37DE972BC99}"/>
              </a:ext>
            </a:extLst>
          </p:cNvPr>
          <p:cNvSpPr>
            <a:spLocks noGrp="1"/>
          </p:cNvSpPr>
          <p:nvPr>
            <p:ph type="ftr" sz="quarter" idx="10"/>
          </p:nvPr>
        </p:nvSpPr>
        <p:spPr/>
        <p:txBody>
          <a:bodyPr/>
          <a:lstStyle/>
          <a:p>
            <a:pPr>
              <a:defRPr/>
            </a:pPr>
            <a:r>
              <a:rPr lang="es-ES_tradnl"/>
              <a:t>Gobierno de Chile | Ministerio del Interior</a:t>
            </a:r>
          </a:p>
          <a:p>
            <a:pPr>
              <a:defRPr/>
            </a:pPr>
            <a:endParaRPr lang="en-US"/>
          </a:p>
        </p:txBody>
      </p:sp>
    </p:spTree>
    <p:extLst>
      <p:ext uri="{BB962C8B-B14F-4D97-AF65-F5344CB8AC3E}">
        <p14:creationId xmlns:p14="http://schemas.microsoft.com/office/powerpoint/2010/main" val="1153430"/>
      </p:ext>
    </p:extLst>
  </p:cSld>
  <p:clrMapOvr>
    <a:masterClrMapping/>
  </p:clrMapOvr>
</p:sld>
</file>

<file path=ppt/theme/theme1.xml><?xml version="1.0" encoding="utf-8"?>
<a:theme xmlns:a="http://schemas.openxmlformats.org/drawingml/2006/main" name="3_Office Theme">
  <a:themeElements>
    <a:clrScheme name="3_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3_Office Theme">
      <a:majorFont>
        <a:latin typeface="Calibri"/>
        <a:ea typeface="ヒラギノ角ゴ Pro W3"/>
        <a:cs typeface=""/>
      </a:majorFont>
      <a:minorFont>
        <a:latin typeface="Calibri"/>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Verdana"/>
        <a:ea typeface="ヒラギノ角ゴ Pro W3"/>
        <a:cs typeface=""/>
      </a:majorFont>
      <a:minorFont>
        <a:latin typeface="Calibri"/>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_Office Theme">
  <a:themeElements>
    <a:clrScheme name="1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8_Office Theme">
      <a:majorFont>
        <a:latin typeface="Verdana"/>
        <a:ea typeface="ヒラギノ角ゴ Pro W3"/>
        <a:cs typeface=""/>
      </a:majorFont>
      <a:minorFont>
        <a:latin typeface="Calibri"/>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40718</TotalTime>
  <Words>809</Words>
  <Application>Microsoft Office PowerPoint</Application>
  <PresentationFormat>Presentación en pantalla (4:3)</PresentationFormat>
  <Paragraphs>738</Paragraphs>
  <Slides>12</Slides>
  <Notes>1</Notes>
  <HiddenSlides>0</HiddenSlides>
  <MMClips>0</MMClips>
  <ScaleCrop>false</ScaleCrop>
  <HeadingPairs>
    <vt:vector size="4" baseType="variant">
      <vt:variant>
        <vt:lpstr>Tema</vt:lpstr>
      </vt:variant>
      <vt:variant>
        <vt:i4>3</vt:i4>
      </vt:variant>
      <vt:variant>
        <vt:lpstr>Títulos de diapositiva</vt:lpstr>
      </vt:variant>
      <vt:variant>
        <vt:i4>12</vt:i4>
      </vt:variant>
    </vt:vector>
  </HeadingPairs>
  <TitlesOfParts>
    <vt:vector size="15" baseType="lpstr">
      <vt:lpstr>3_Office Theme</vt:lpstr>
      <vt:lpstr>8_Office Theme</vt:lpstr>
      <vt:lpstr>18_Office Theme</vt:lpstr>
      <vt:lpstr>MESA DE TRABAJO GREMIAL 2022  Ministerio de Salud Chile</vt:lpstr>
      <vt:lpstr>Presentación de PowerPoint</vt:lpstr>
      <vt:lpstr>Presentación de PowerPoint</vt:lpstr>
      <vt:lpstr>Presentación de PowerPoint</vt:lpstr>
      <vt:lpstr> Mesa de trabajo Sector Salud.</vt:lpstr>
      <vt:lpstr> Descripción</vt:lpstr>
      <vt:lpstr> Temas y subtemas</vt:lpstr>
      <vt:lpstr> Estructura </vt:lpstr>
      <vt:lpstr>Estructura</vt:lpstr>
      <vt:lpstr>Estructura</vt:lpstr>
      <vt:lpstr>Estructura</vt:lpstr>
      <vt:lpstr>Cronograma</vt:lpstr>
    </vt:vector>
  </TitlesOfParts>
  <Company>Pedro Zitko Melo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Nacional de Salud -2020  para el cumplimiento de los Objetivos Sanitarios</dc:title>
  <dc:creator>Pedro Zitko Melo</dc:creator>
  <cp:lastModifiedBy>Conafutech</cp:lastModifiedBy>
  <cp:revision>579</cp:revision>
  <cp:lastPrinted>2022-06-01T12:42:18Z</cp:lastPrinted>
  <dcterms:created xsi:type="dcterms:W3CDTF">2011-05-07T03:46:07Z</dcterms:created>
  <dcterms:modified xsi:type="dcterms:W3CDTF">2022-06-07T15:22:10Z</dcterms:modified>
</cp:coreProperties>
</file>