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4" r:id="rId1"/>
  </p:sldMasterIdLst>
  <p:sldIdLst>
    <p:sldId id="256" r:id="rId2"/>
    <p:sldId id="273" r:id="rId3"/>
    <p:sldId id="258" r:id="rId4"/>
    <p:sldId id="274" r:id="rId5"/>
    <p:sldId id="272" r:id="rId6"/>
    <p:sldId id="268" r:id="rId7"/>
    <p:sldId id="322" r:id="rId8"/>
    <p:sldId id="275" r:id="rId9"/>
    <p:sldId id="286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69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9" r:id="rId28"/>
    <p:sldId id="310" r:id="rId29"/>
    <p:sldId id="270" r:id="rId30"/>
    <p:sldId id="288" r:id="rId31"/>
    <p:sldId id="337" r:id="rId32"/>
    <p:sldId id="338" r:id="rId33"/>
    <p:sldId id="298" r:id="rId34"/>
    <p:sldId id="324" r:id="rId35"/>
    <p:sldId id="325" r:id="rId36"/>
    <p:sldId id="326" r:id="rId37"/>
    <p:sldId id="327" r:id="rId38"/>
    <p:sldId id="328" r:id="rId39"/>
    <p:sldId id="329" r:id="rId40"/>
    <p:sldId id="330" r:id="rId41"/>
    <p:sldId id="332" r:id="rId42"/>
    <p:sldId id="335" r:id="rId43"/>
    <p:sldId id="333" r:id="rId44"/>
    <p:sldId id="334" r:id="rId45"/>
    <p:sldId id="336" r:id="rId46"/>
    <p:sldId id="331" r:id="rId47"/>
    <p:sldId id="340" r:id="rId48"/>
    <p:sldId id="271" r:id="rId49"/>
    <p:sldId id="311" r:id="rId50"/>
    <p:sldId id="312" r:id="rId51"/>
    <p:sldId id="315" r:id="rId52"/>
    <p:sldId id="316" r:id="rId53"/>
    <p:sldId id="317" r:id="rId54"/>
    <p:sldId id="319" r:id="rId55"/>
    <p:sldId id="320" r:id="rId56"/>
    <p:sldId id="318" r:id="rId57"/>
    <p:sldId id="321" r:id="rId58"/>
    <p:sldId id="259" r:id="rId59"/>
    <p:sldId id="261" r:id="rId60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6D574E7E-AA84-BD4E-AB10-F59F808A5F26}">
          <p14:sldIdLst>
            <p14:sldId id="256"/>
            <p14:sldId id="273"/>
            <p14:sldId id="258"/>
            <p14:sldId id="274"/>
            <p14:sldId id="272"/>
            <p14:sldId id="268"/>
            <p14:sldId id="322"/>
            <p14:sldId id="275"/>
            <p14:sldId id="286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69"/>
            <p14:sldId id="299"/>
            <p14:sldId id="300"/>
            <p14:sldId id="301"/>
            <p14:sldId id="302"/>
            <p14:sldId id="303"/>
            <p14:sldId id="304"/>
            <p14:sldId id="305"/>
            <p14:sldId id="309"/>
            <p14:sldId id="310"/>
            <p14:sldId id="270"/>
            <p14:sldId id="288"/>
            <p14:sldId id="337"/>
            <p14:sldId id="338"/>
            <p14:sldId id="298"/>
            <p14:sldId id="324"/>
            <p14:sldId id="325"/>
            <p14:sldId id="326"/>
            <p14:sldId id="327"/>
            <p14:sldId id="328"/>
            <p14:sldId id="329"/>
            <p14:sldId id="330"/>
            <p14:sldId id="332"/>
            <p14:sldId id="335"/>
            <p14:sldId id="333"/>
            <p14:sldId id="334"/>
            <p14:sldId id="336"/>
            <p14:sldId id="331"/>
            <p14:sldId id="340"/>
            <p14:sldId id="271"/>
            <p14:sldId id="311"/>
            <p14:sldId id="312"/>
            <p14:sldId id="315"/>
            <p14:sldId id="316"/>
            <p14:sldId id="317"/>
            <p14:sldId id="319"/>
            <p14:sldId id="320"/>
            <p14:sldId id="318"/>
            <p14:sldId id="321"/>
            <p14:sldId id="259"/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59"/>
    <p:restoredTop sz="96405"/>
  </p:normalViewPr>
  <p:slideViewPr>
    <p:cSldViewPr snapToGrid="0" snapToObjects="1">
      <p:cViewPr>
        <p:scale>
          <a:sx n="70" d="100"/>
          <a:sy n="70" d="100"/>
        </p:scale>
        <p:origin x="1061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6CA034-8172-48B9-8492-6B059B88BD7C}" type="doc">
      <dgm:prSet loTypeId="urn:microsoft.com/office/officeart/2005/8/layout/orgChart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L"/>
        </a:p>
      </dgm:t>
    </dgm:pt>
    <dgm:pt modelId="{4787423E-D489-4F63-AE0B-8BB976CCC30A}">
      <dgm:prSet phldrT="[Texto]"/>
      <dgm:spPr/>
      <dgm:t>
        <a:bodyPr/>
        <a:lstStyle/>
        <a:p>
          <a:r>
            <a:rPr lang="es-CL" dirty="0" smtClean="0"/>
            <a:t>Departamento de Seguridad y Salud en el Trabajo</a:t>
          </a:r>
          <a:endParaRPr lang="es-CL" dirty="0"/>
        </a:p>
      </dgm:t>
    </dgm:pt>
    <dgm:pt modelId="{626D8791-B965-4FAE-AEC5-CE423286D9AA}" type="parTrans" cxnId="{C56EFEB6-7CF1-41AC-9554-4BC0493BDA37}">
      <dgm:prSet/>
      <dgm:spPr/>
      <dgm:t>
        <a:bodyPr/>
        <a:lstStyle/>
        <a:p>
          <a:endParaRPr lang="es-CL"/>
        </a:p>
      </dgm:t>
    </dgm:pt>
    <dgm:pt modelId="{37821ACB-105E-44F4-97AB-B1B83C2DFAF6}" type="sibTrans" cxnId="{C56EFEB6-7CF1-41AC-9554-4BC0493BDA37}">
      <dgm:prSet/>
      <dgm:spPr/>
      <dgm:t>
        <a:bodyPr/>
        <a:lstStyle/>
        <a:p>
          <a:endParaRPr lang="es-CL"/>
        </a:p>
      </dgm:t>
    </dgm:pt>
    <dgm:pt modelId="{BFB37043-5D23-49A2-B7A9-E66BF8574F71}">
      <dgm:prSet phldrT="[Texto]"/>
      <dgm:spPr/>
      <dgm:t>
        <a:bodyPr/>
        <a:lstStyle/>
        <a:p>
          <a:r>
            <a:rPr lang="es-CL" dirty="0" err="1" smtClean="0"/>
            <a:t>Area</a:t>
          </a:r>
          <a:r>
            <a:rPr lang="es-CL" dirty="0" smtClean="0"/>
            <a:t>:</a:t>
          </a:r>
        </a:p>
        <a:p>
          <a:r>
            <a:rPr lang="es-CL" dirty="0" smtClean="0"/>
            <a:t>Calidad de Vida laboral</a:t>
          </a:r>
          <a:endParaRPr lang="es-CL" dirty="0"/>
        </a:p>
      </dgm:t>
    </dgm:pt>
    <dgm:pt modelId="{C5D15F89-AA52-4D48-9418-65D6A5770FC5}" type="parTrans" cxnId="{C281F3C0-8F94-4B87-A00E-52924618381B}">
      <dgm:prSet/>
      <dgm:spPr/>
      <dgm:t>
        <a:bodyPr/>
        <a:lstStyle/>
        <a:p>
          <a:endParaRPr lang="es-CL"/>
        </a:p>
      </dgm:t>
    </dgm:pt>
    <dgm:pt modelId="{AC48ADAE-21F7-487B-BABE-FCB10F8EF019}" type="sibTrans" cxnId="{C281F3C0-8F94-4B87-A00E-52924618381B}">
      <dgm:prSet/>
      <dgm:spPr/>
      <dgm:t>
        <a:bodyPr/>
        <a:lstStyle/>
        <a:p>
          <a:endParaRPr lang="es-CL"/>
        </a:p>
      </dgm:t>
    </dgm:pt>
    <dgm:pt modelId="{F099B640-6097-431E-B5C4-E55564357CA4}">
      <dgm:prSet phldrT="[Texto]"/>
      <dgm:spPr/>
      <dgm:t>
        <a:bodyPr/>
        <a:lstStyle/>
        <a:p>
          <a:r>
            <a:rPr lang="es-CL" dirty="0" err="1" smtClean="0"/>
            <a:t>Area</a:t>
          </a:r>
          <a:r>
            <a:rPr lang="es-CL" dirty="0" smtClean="0"/>
            <a:t>:</a:t>
          </a:r>
        </a:p>
        <a:p>
          <a:r>
            <a:rPr lang="es-CL" dirty="0" smtClean="0"/>
            <a:t>Salud Ocupacional y Prevención de Riesgos</a:t>
          </a:r>
          <a:endParaRPr lang="es-CL" dirty="0"/>
        </a:p>
      </dgm:t>
    </dgm:pt>
    <dgm:pt modelId="{5258F772-CA25-4E10-8AAD-D8675C7EE5A9}" type="parTrans" cxnId="{AFD4E61E-BEB8-4A4F-B9FC-06EB6E70E027}">
      <dgm:prSet/>
      <dgm:spPr/>
      <dgm:t>
        <a:bodyPr/>
        <a:lstStyle/>
        <a:p>
          <a:endParaRPr lang="es-CL"/>
        </a:p>
      </dgm:t>
    </dgm:pt>
    <dgm:pt modelId="{A3125E10-493B-4E0A-AACD-52249BF79874}" type="sibTrans" cxnId="{AFD4E61E-BEB8-4A4F-B9FC-06EB6E70E027}">
      <dgm:prSet/>
      <dgm:spPr/>
      <dgm:t>
        <a:bodyPr/>
        <a:lstStyle/>
        <a:p>
          <a:endParaRPr lang="es-CL"/>
        </a:p>
      </dgm:t>
    </dgm:pt>
    <dgm:pt modelId="{E4AFAD4A-A5A3-4D1F-8061-1C564360BF1E}">
      <dgm:prSet phldrT="[Texto]"/>
      <dgm:spPr/>
      <dgm:t>
        <a:bodyPr/>
        <a:lstStyle/>
        <a:p>
          <a:r>
            <a:rPr lang="es-CL" dirty="0" err="1" smtClean="0"/>
            <a:t>Area</a:t>
          </a:r>
          <a:r>
            <a:rPr lang="es-CL" dirty="0" smtClean="0"/>
            <a:t>:</a:t>
          </a:r>
        </a:p>
        <a:p>
          <a:r>
            <a:rPr lang="es-CL" dirty="0" smtClean="0"/>
            <a:t> Gestión Ambiental y Sustentabilidad Hospitalaria</a:t>
          </a:r>
          <a:endParaRPr lang="es-CL" dirty="0"/>
        </a:p>
      </dgm:t>
    </dgm:pt>
    <dgm:pt modelId="{6998754C-B08F-4634-AF63-45042BA529DB}" type="parTrans" cxnId="{1618A515-1701-4B61-9E50-601CC68F99A2}">
      <dgm:prSet/>
      <dgm:spPr/>
      <dgm:t>
        <a:bodyPr/>
        <a:lstStyle/>
        <a:p>
          <a:endParaRPr lang="es-CL"/>
        </a:p>
      </dgm:t>
    </dgm:pt>
    <dgm:pt modelId="{4145F9B1-9F71-49BD-A77F-3B7F3BAEE0B5}" type="sibTrans" cxnId="{1618A515-1701-4B61-9E50-601CC68F99A2}">
      <dgm:prSet/>
      <dgm:spPr/>
      <dgm:t>
        <a:bodyPr/>
        <a:lstStyle/>
        <a:p>
          <a:endParaRPr lang="es-CL"/>
        </a:p>
      </dgm:t>
    </dgm:pt>
    <dgm:pt modelId="{066CBD8E-1E9D-4436-BD40-D7542E6919B5}" type="asst">
      <dgm:prSet phldrT="[Texto]"/>
      <dgm:spPr/>
      <dgm:t>
        <a:bodyPr/>
        <a:lstStyle/>
        <a:p>
          <a:r>
            <a:rPr lang="es-CL" dirty="0" smtClean="0"/>
            <a:t>Asistente Administrativo</a:t>
          </a:r>
        </a:p>
      </dgm:t>
    </dgm:pt>
    <dgm:pt modelId="{FD63D3DA-1055-428D-94AE-77CC55EA4762}" type="parTrans" cxnId="{5D2A99A8-672C-4589-8BF6-E44D7F3C6C13}">
      <dgm:prSet/>
      <dgm:spPr/>
      <dgm:t>
        <a:bodyPr/>
        <a:lstStyle/>
        <a:p>
          <a:endParaRPr lang="es-CL"/>
        </a:p>
      </dgm:t>
    </dgm:pt>
    <dgm:pt modelId="{8171EC9C-EE0D-482A-8E4F-2B2CE2BAB117}" type="sibTrans" cxnId="{5D2A99A8-672C-4589-8BF6-E44D7F3C6C13}">
      <dgm:prSet/>
      <dgm:spPr/>
      <dgm:t>
        <a:bodyPr/>
        <a:lstStyle/>
        <a:p>
          <a:endParaRPr lang="es-CL"/>
        </a:p>
      </dgm:t>
    </dgm:pt>
    <dgm:pt modelId="{80F91E37-48A6-42CC-BED0-810C992E7C1D}">
      <dgm:prSet phldrT="[Texto]"/>
      <dgm:spPr/>
      <dgm:t>
        <a:bodyPr/>
        <a:lstStyle/>
        <a:p>
          <a:r>
            <a:rPr lang="es-CL" dirty="0" smtClean="0"/>
            <a:t>Coordinador:</a:t>
          </a:r>
        </a:p>
        <a:p>
          <a:r>
            <a:rPr lang="es-CL" dirty="0" smtClean="0"/>
            <a:t>Cristian Igor christian.igor@minsal.cl</a:t>
          </a:r>
          <a:endParaRPr lang="es-CL" dirty="0"/>
        </a:p>
      </dgm:t>
    </dgm:pt>
    <dgm:pt modelId="{7789E061-8AA3-4073-AC69-4D328659F8EA}" type="parTrans" cxnId="{E86C5376-7C5C-438E-8DA9-81BCAEEB4A53}">
      <dgm:prSet/>
      <dgm:spPr/>
      <dgm:t>
        <a:bodyPr/>
        <a:lstStyle/>
        <a:p>
          <a:endParaRPr lang="es-CL"/>
        </a:p>
      </dgm:t>
    </dgm:pt>
    <dgm:pt modelId="{87664E30-F3D7-4A9B-A478-BC1E5C6679F2}" type="sibTrans" cxnId="{E86C5376-7C5C-438E-8DA9-81BCAEEB4A53}">
      <dgm:prSet/>
      <dgm:spPr/>
      <dgm:t>
        <a:bodyPr/>
        <a:lstStyle/>
        <a:p>
          <a:endParaRPr lang="es-CL"/>
        </a:p>
      </dgm:t>
    </dgm:pt>
    <dgm:pt modelId="{AACDF741-1995-4235-98CF-87497B649A5C}">
      <dgm:prSet phldrT="[Texto]"/>
      <dgm:spPr/>
      <dgm:t>
        <a:bodyPr/>
        <a:lstStyle/>
        <a:p>
          <a:r>
            <a:rPr lang="es-CL" dirty="0" smtClean="0"/>
            <a:t>Coordinadora:</a:t>
          </a:r>
        </a:p>
        <a:p>
          <a:r>
            <a:rPr lang="es-CL" dirty="0" smtClean="0"/>
            <a:t>Ivette Lorca</a:t>
          </a:r>
        </a:p>
        <a:p>
          <a:r>
            <a:rPr lang="es-CL" dirty="0" smtClean="0"/>
            <a:t>ivette.lorca@minsal.cl</a:t>
          </a:r>
          <a:endParaRPr lang="es-CL" dirty="0"/>
        </a:p>
      </dgm:t>
    </dgm:pt>
    <dgm:pt modelId="{2071013B-A3B9-4876-A6D2-3F41C635FDFC}" type="parTrans" cxnId="{D1CFD5C6-BD0A-4CE8-B8CF-57A035CE8C64}">
      <dgm:prSet/>
      <dgm:spPr/>
      <dgm:t>
        <a:bodyPr/>
        <a:lstStyle/>
        <a:p>
          <a:endParaRPr lang="es-CL"/>
        </a:p>
      </dgm:t>
    </dgm:pt>
    <dgm:pt modelId="{37B86ABF-3DEF-4BF3-ADBD-B0D495FF6E61}" type="sibTrans" cxnId="{D1CFD5C6-BD0A-4CE8-B8CF-57A035CE8C64}">
      <dgm:prSet/>
      <dgm:spPr/>
      <dgm:t>
        <a:bodyPr/>
        <a:lstStyle/>
        <a:p>
          <a:endParaRPr lang="es-CL"/>
        </a:p>
      </dgm:t>
    </dgm:pt>
    <dgm:pt modelId="{E9FBF00B-380C-4ABE-9A70-0285EF06D0DC}">
      <dgm:prSet phldrT="[Texto]"/>
      <dgm:spPr/>
      <dgm:t>
        <a:bodyPr/>
        <a:lstStyle/>
        <a:p>
          <a:r>
            <a:rPr lang="es-CL" dirty="0" smtClean="0"/>
            <a:t>Coordinador:</a:t>
          </a:r>
        </a:p>
        <a:p>
          <a:r>
            <a:rPr lang="es-CL" dirty="0" smtClean="0"/>
            <a:t>Juan Pablo Compás</a:t>
          </a:r>
        </a:p>
        <a:p>
          <a:r>
            <a:rPr lang="es-CL" dirty="0" smtClean="0"/>
            <a:t>juan.compas@minsal.cl</a:t>
          </a:r>
          <a:endParaRPr lang="es-CL" dirty="0"/>
        </a:p>
      </dgm:t>
    </dgm:pt>
    <dgm:pt modelId="{5C57C3FD-1809-4036-901A-BA8931730D99}" type="parTrans" cxnId="{D2F5922B-2340-46AC-9A8F-1EC2F6CF4744}">
      <dgm:prSet/>
      <dgm:spPr/>
      <dgm:t>
        <a:bodyPr/>
        <a:lstStyle/>
        <a:p>
          <a:endParaRPr lang="es-CL"/>
        </a:p>
      </dgm:t>
    </dgm:pt>
    <dgm:pt modelId="{6CEA0E0B-690C-4E2E-8D29-B8AC566AFA9B}" type="sibTrans" cxnId="{D2F5922B-2340-46AC-9A8F-1EC2F6CF4744}">
      <dgm:prSet/>
      <dgm:spPr/>
      <dgm:t>
        <a:bodyPr/>
        <a:lstStyle/>
        <a:p>
          <a:endParaRPr lang="es-CL"/>
        </a:p>
      </dgm:t>
    </dgm:pt>
    <dgm:pt modelId="{53CCF23D-F6F2-4EC5-A1CD-1F370218B305}" type="pres">
      <dgm:prSet presAssocID="{146CA034-8172-48B9-8492-6B059B88BD7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L"/>
        </a:p>
      </dgm:t>
    </dgm:pt>
    <dgm:pt modelId="{FAE33F33-1A72-4C17-A572-09A0B7BF85F8}" type="pres">
      <dgm:prSet presAssocID="{4787423E-D489-4F63-AE0B-8BB976CCC30A}" presName="hierRoot1" presStyleCnt="0">
        <dgm:presLayoutVars>
          <dgm:hierBranch val="init"/>
        </dgm:presLayoutVars>
      </dgm:prSet>
      <dgm:spPr/>
    </dgm:pt>
    <dgm:pt modelId="{9B6EC3AC-0B6B-41FC-88D6-BCF53D0CD827}" type="pres">
      <dgm:prSet presAssocID="{4787423E-D489-4F63-AE0B-8BB976CCC30A}" presName="rootComposite1" presStyleCnt="0"/>
      <dgm:spPr/>
    </dgm:pt>
    <dgm:pt modelId="{4C6CFE6F-930B-4D12-B4A4-EB77605ED36E}" type="pres">
      <dgm:prSet presAssocID="{4787423E-D489-4F63-AE0B-8BB976CCC30A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CADE49CA-0578-4E8C-A90E-FE8344EF0048}" type="pres">
      <dgm:prSet presAssocID="{4787423E-D489-4F63-AE0B-8BB976CCC30A}" presName="rootConnector1" presStyleLbl="node1" presStyleIdx="0" presStyleCnt="0"/>
      <dgm:spPr/>
      <dgm:t>
        <a:bodyPr/>
        <a:lstStyle/>
        <a:p>
          <a:endParaRPr lang="es-CL"/>
        </a:p>
      </dgm:t>
    </dgm:pt>
    <dgm:pt modelId="{1721324F-7EE9-45A2-98D8-527732D1A02F}" type="pres">
      <dgm:prSet presAssocID="{4787423E-D489-4F63-AE0B-8BB976CCC30A}" presName="hierChild2" presStyleCnt="0"/>
      <dgm:spPr/>
    </dgm:pt>
    <dgm:pt modelId="{7A3DAB58-72D1-429E-ACC7-4EE4A755C735}" type="pres">
      <dgm:prSet presAssocID="{C5D15F89-AA52-4D48-9418-65D6A5770FC5}" presName="Name37" presStyleLbl="parChTrans1D2" presStyleIdx="0" presStyleCnt="4"/>
      <dgm:spPr/>
      <dgm:t>
        <a:bodyPr/>
        <a:lstStyle/>
        <a:p>
          <a:endParaRPr lang="es-CL"/>
        </a:p>
      </dgm:t>
    </dgm:pt>
    <dgm:pt modelId="{D525FF82-6AF9-4BFC-8F2F-063A8D4C45FD}" type="pres">
      <dgm:prSet presAssocID="{BFB37043-5D23-49A2-B7A9-E66BF8574F71}" presName="hierRoot2" presStyleCnt="0">
        <dgm:presLayoutVars>
          <dgm:hierBranch val="init"/>
        </dgm:presLayoutVars>
      </dgm:prSet>
      <dgm:spPr/>
    </dgm:pt>
    <dgm:pt modelId="{A2AD1529-B5A8-41B8-8B92-B8C4014ADB76}" type="pres">
      <dgm:prSet presAssocID="{BFB37043-5D23-49A2-B7A9-E66BF8574F71}" presName="rootComposite" presStyleCnt="0"/>
      <dgm:spPr/>
    </dgm:pt>
    <dgm:pt modelId="{595CDC11-FA65-4330-A2EB-62C91112A8F6}" type="pres">
      <dgm:prSet presAssocID="{BFB37043-5D23-49A2-B7A9-E66BF8574F71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8241EB3A-272F-4B72-877C-AA2CE67A1488}" type="pres">
      <dgm:prSet presAssocID="{BFB37043-5D23-49A2-B7A9-E66BF8574F71}" presName="rootConnector" presStyleLbl="node2" presStyleIdx="0" presStyleCnt="3"/>
      <dgm:spPr/>
      <dgm:t>
        <a:bodyPr/>
        <a:lstStyle/>
        <a:p>
          <a:endParaRPr lang="es-CL"/>
        </a:p>
      </dgm:t>
    </dgm:pt>
    <dgm:pt modelId="{38F47D39-C32C-4248-9AB7-F0AB84B747A6}" type="pres">
      <dgm:prSet presAssocID="{BFB37043-5D23-49A2-B7A9-E66BF8574F71}" presName="hierChild4" presStyleCnt="0"/>
      <dgm:spPr/>
    </dgm:pt>
    <dgm:pt modelId="{654DB67D-B8F7-47B2-BFF5-44D09FFBF820}" type="pres">
      <dgm:prSet presAssocID="{7789E061-8AA3-4073-AC69-4D328659F8EA}" presName="Name37" presStyleLbl="parChTrans1D3" presStyleIdx="0" presStyleCnt="3"/>
      <dgm:spPr/>
      <dgm:t>
        <a:bodyPr/>
        <a:lstStyle/>
        <a:p>
          <a:endParaRPr lang="es-CL"/>
        </a:p>
      </dgm:t>
    </dgm:pt>
    <dgm:pt modelId="{A9541AB9-1470-4D25-98C0-BFFDFA4B522F}" type="pres">
      <dgm:prSet presAssocID="{80F91E37-48A6-42CC-BED0-810C992E7C1D}" presName="hierRoot2" presStyleCnt="0">
        <dgm:presLayoutVars>
          <dgm:hierBranch val="init"/>
        </dgm:presLayoutVars>
      </dgm:prSet>
      <dgm:spPr/>
    </dgm:pt>
    <dgm:pt modelId="{B5C182D6-516F-4172-B7B3-5B273F8B136C}" type="pres">
      <dgm:prSet presAssocID="{80F91E37-48A6-42CC-BED0-810C992E7C1D}" presName="rootComposite" presStyleCnt="0"/>
      <dgm:spPr/>
    </dgm:pt>
    <dgm:pt modelId="{C7FA83CC-DE29-4804-ACB3-22D0B7FE9226}" type="pres">
      <dgm:prSet presAssocID="{80F91E37-48A6-42CC-BED0-810C992E7C1D}" presName="rootText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72AC48A7-1443-4728-87D7-09A7403E6406}" type="pres">
      <dgm:prSet presAssocID="{80F91E37-48A6-42CC-BED0-810C992E7C1D}" presName="rootConnector" presStyleLbl="node3" presStyleIdx="0" presStyleCnt="3"/>
      <dgm:spPr/>
      <dgm:t>
        <a:bodyPr/>
        <a:lstStyle/>
        <a:p>
          <a:endParaRPr lang="es-CL"/>
        </a:p>
      </dgm:t>
    </dgm:pt>
    <dgm:pt modelId="{1F6A4855-E8DF-49D8-86D2-F331270D9EA8}" type="pres">
      <dgm:prSet presAssocID="{80F91E37-48A6-42CC-BED0-810C992E7C1D}" presName="hierChild4" presStyleCnt="0"/>
      <dgm:spPr/>
    </dgm:pt>
    <dgm:pt modelId="{E10F4EF4-BB32-43C8-B088-D2FB26A61429}" type="pres">
      <dgm:prSet presAssocID="{80F91E37-48A6-42CC-BED0-810C992E7C1D}" presName="hierChild5" presStyleCnt="0"/>
      <dgm:spPr/>
    </dgm:pt>
    <dgm:pt modelId="{8C1E3400-5D57-4298-9AE4-45A5E214CD86}" type="pres">
      <dgm:prSet presAssocID="{BFB37043-5D23-49A2-B7A9-E66BF8574F71}" presName="hierChild5" presStyleCnt="0"/>
      <dgm:spPr/>
    </dgm:pt>
    <dgm:pt modelId="{48BF1B47-B608-4424-81AB-8F741A0AB29F}" type="pres">
      <dgm:prSet presAssocID="{5258F772-CA25-4E10-8AAD-D8675C7EE5A9}" presName="Name37" presStyleLbl="parChTrans1D2" presStyleIdx="1" presStyleCnt="4"/>
      <dgm:spPr/>
      <dgm:t>
        <a:bodyPr/>
        <a:lstStyle/>
        <a:p>
          <a:endParaRPr lang="es-CL"/>
        </a:p>
      </dgm:t>
    </dgm:pt>
    <dgm:pt modelId="{E9756163-6DE2-4DF0-887E-523E01F39786}" type="pres">
      <dgm:prSet presAssocID="{F099B640-6097-431E-B5C4-E55564357CA4}" presName="hierRoot2" presStyleCnt="0">
        <dgm:presLayoutVars>
          <dgm:hierBranch val="init"/>
        </dgm:presLayoutVars>
      </dgm:prSet>
      <dgm:spPr/>
    </dgm:pt>
    <dgm:pt modelId="{0A43877E-F4D0-49E3-B7FB-BF012D5B4464}" type="pres">
      <dgm:prSet presAssocID="{F099B640-6097-431E-B5C4-E55564357CA4}" presName="rootComposite" presStyleCnt="0"/>
      <dgm:spPr/>
    </dgm:pt>
    <dgm:pt modelId="{61341333-1365-4DC3-93C6-75E7F5E968A4}" type="pres">
      <dgm:prSet presAssocID="{F099B640-6097-431E-B5C4-E55564357CA4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80A26109-E705-4338-8D4D-EE71C0FDF129}" type="pres">
      <dgm:prSet presAssocID="{F099B640-6097-431E-B5C4-E55564357CA4}" presName="rootConnector" presStyleLbl="node2" presStyleIdx="1" presStyleCnt="3"/>
      <dgm:spPr/>
      <dgm:t>
        <a:bodyPr/>
        <a:lstStyle/>
        <a:p>
          <a:endParaRPr lang="es-CL"/>
        </a:p>
      </dgm:t>
    </dgm:pt>
    <dgm:pt modelId="{CE3C4CAA-F07C-4BBE-8E03-B5C08A2869EA}" type="pres">
      <dgm:prSet presAssocID="{F099B640-6097-431E-B5C4-E55564357CA4}" presName="hierChild4" presStyleCnt="0"/>
      <dgm:spPr/>
    </dgm:pt>
    <dgm:pt modelId="{48617F49-DC32-491B-9541-6CD30AD4F17B}" type="pres">
      <dgm:prSet presAssocID="{2071013B-A3B9-4876-A6D2-3F41C635FDFC}" presName="Name37" presStyleLbl="parChTrans1D3" presStyleIdx="1" presStyleCnt="3"/>
      <dgm:spPr/>
      <dgm:t>
        <a:bodyPr/>
        <a:lstStyle/>
        <a:p>
          <a:endParaRPr lang="es-CL"/>
        </a:p>
      </dgm:t>
    </dgm:pt>
    <dgm:pt modelId="{9626E665-081E-4BA8-A506-A2AE0AF8BC33}" type="pres">
      <dgm:prSet presAssocID="{AACDF741-1995-4235-98CF-87497B649A5C}" presName="hierRoot2" presStyleCnt="0">
        <dgm:presLayoutVars>
          <dgm:hierBranch val="init"/>
        </dgm:presLayoutVars>
      </dgm:prSet>
      <dgm:spPr/>
    </dgm:pt>
    <dgm:pt modelId="{034284B0-72C5-4E2F-BBE6-0563BD86721F}" type="pres">
      <dgm:prSet presAssocID="{AACDF741-1995-4235-98CF-87497B649A5C}" presName="rootComposite" presStyleCnt="0"/>
      <dgm:spPr/>
    </dgm:pt>
    <dgm:pt modelId="{5D7166FF-6A49-4BF1-A13F-E418B48F9AD5}" type="pres">
      <dgm:prSet presAssocID="{AACDF741-1995-4235-98CF-87497B649A5C}" presName="rootText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BFAF6485-F458-4444-A6ED-473569A266F9}" type="pres">
      <dgm:prSet presAssocID="{AACDF741-1995-4235-98CF-87497B649A5C}" presName="rootConnector" presStyleLbl="node3" presStyleIdx="1" presStyleCnt="3"/>
      <dgm:spPr/>
      <dgm:t>
        <a:bodyPr/>
        <a:lstStyle/>
        <a:p>
          <a:endParaRPr lang="es-CL"/>
        </a:p>
      </dgm:t>
    </dgm:pt>
    <dgm:pt modelId="{04784360-F739-46E7-80A2-DA53C85E79B9}" type="pres">
      <dgm:prSet presAssocID="{AACDF741-1995-4235-98CF-87497B649A5C}" presName="hierChild4" presStyleCnt="0"/>
      <dgm:spPr/>
    </dgm:pt>
    <dgm:pt modelId="{0BA3855D-8DFE-4435-9B28-A615F8DB5105}" type="pres">
      <dgm:prSet presAssocID="{AACDF741-1995-4235-98CF-87497B649A5C}" presName="hierChild5" presStyleCnt="0"/>
      <dgm:spPr/>
    </dgm:pt>
    <dgm:pt modelId="{00D6CB50-DA53-40D9-B2DC-92055489E9B8}" type="pres">
      <dgm:prSet presAssocID="{F099B640-6097-431E-B5C4-E55564357CA4}" presName="hierChild5" presStyleCnt="0"/>
      <dgm:spPr/>
    </dgm:pt>
    <dgm:pt modelId="{48586396-1262-4212-BAB0-D8F4422D55DF}" type="pres">
      <dgm:prSet presAssocID="{6998754C-B08F-4634-AF63-45042BA529DB}" presName="Name37" presStyleLbl="parChTrans1D2" presStyleIdx="2" presStyleCnt="4"/>
      <dgm:spPr/>
      <dgm:t>
        <a:bodyPr/>
        <a:lstStyle/>
        <a:p>
          <a:endParaRPr lang="es-CL"/>
        </a:p>
      </dgm:t>
    </dgm:pt>
    <dgm:pt modelId="{87C39744-C05E-4CB8-8914-619C696C6275}" type="pres">
      <dgm:prSet presAssocID="{E4AFAD4A-A5A3-4D1F-8061-1C564360BF1E}" presName="hierRoot2" presStyleCnt="0">
        <dgm:presLayoutVars>
          <dgm:hierBranch val="init"/>
        </dgm:presLayoutVars>
      </dgm:prSet>
      <dgm:spPr/>
    </dgm:pt>
    <dgm:pt modelId="{C9A5F77C-6E2B-46B3-872B-15AE3D6AB7E9}" type="pres">
      <dgm:prSet presAssocID="{E4AFAD4A-A5A3-4D1F-8061-1C564360BF1E}" presName="rootComposite" presStyleCnt="0"/>
      <dgm:spPr/>
    </dgm:pt>
    <dgm:pt modelId="{5EEFE57F-87C2-48CF-82C2-88BAA984231F}" type="pres">
      <dgm:prSet presAssocID="{E4AFAD4A-A5A3-4D1F-8061-1C564360BF1E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1E041F9C-933B-494E-BAA4-53F5A4EE0A6C}" type="pres">
      <dgm:prSet presAssocID="{E4AFAD4A-A5A3-4D1F-8061-1C564360BF1E}" presName="rootConnector" presStyleLbl="node2" presStyleIdx="2" presStyleCnt="3"/>
      <dgm:spPr/>
      <dgm:t>
        <a:bodyPr/>
        <a:lstStyle/>
        <a:p>
          <a:endParaRPr lang="es-CL"/>
        </a:p>
      </dgm:t>
    </dgm:pt>
    <dgm:pt modelId="{E33EF7C6-2088-4450-802D-51748BB10FA8}" type="pres">
      <dgm:prSet presAssocID="{E4AFAD4A-A5A3-4D1F-8061-1C564360BF1E}" presName="hierChild4" presStyleCnt="0"/>
      <dgm:spPr/>
    </dgm:pt>
    <dgm:pt modelId="{B5170568-650A-4D44-A30D-1B6DA59A242F}" type="pres">
      <dgm:prSet presAssocID="{5C57C3FD-1809-4036-901A-BA8931730D99}" presName="Name37" presStyleLbl="parChTrans1D3" presStyleIdx="2" presStyleCnt="3"/>
      <dgm:spPr/>
      <dgm:t>
        <a:bodyPr/>
        <a:lstStyle/>
        <a:p>
          <a:endParaRPr lang="es-CL"/>
        </a:p>
      </dgm:t>
    </dgm:pt>
    <dgm:pt modelId="{50F4DB0B-ACD9-4579-A82B-0E6457A16444}" type="pres">
      <dgm:prSet presAssocID="{E9FBF00B-380C-4ABE-9A70-0285EF06D0DC}" presName="hierRoot2" presStyleCnt="0">
        <dgm:presLayoutVars>
          <dgm:hierBranch val="init"/>
        </dgm:presLayoutVars>
      </dgm:prSet>
      <dgm:spPr/>
    </dgm:pt>
    <dgm:pt modelId="{FFAAAE84-28A4-475A-BF26-8E41A0D199FB}" type="pres">
      <dgm:prSet presAssocID="{E9FBF00B-380C-4ABE-9A70-0285EF06D0DC}" presName="rootComposite" presStyleCnt="0"/>
      <dgm:spPr/>
    </dgm:pt>
    <dgm:pt modelId="{23F81501-3EDA-4F2C-8AF5-7A7C9D5585C7}" type="pres">
      <dgm:prSet presAssocID="{E9FBF00B-380C-4ABE-9A70-0285EF06D0DC}" presName="rootText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EAD98D5B-BA7D-42AE-BCAE-ACAFAEB02E7B}" type="pres">
      <dgm:prSet presAssocID="{E9FBF00B-380C-4ABE-9A70-0285EF06D0DC}" presName="rootConnector" presStyleLbl="node3" presStyleIdx="2" presStyleCnt="3"/>
      <dgm:spPr/>
      <dgm:t>
        <a:bodyPr/>
        <a:lstStyle/>
        <a:p>
          <a:endParaRPr lang="es-CL"/>
        </a:p>
      </dgm:t>
    </dgm:pt>
    <dgm:pt modelId="{B3086A98-D117-4D41-AA32-170716A97ECF}" type="pres">
      <dgm:prSet presAssocID="{E9FBF00B-380C-4ABE-9A70-0285EF06D0DC}" presName="hierChild4" presStyleCnt="0"/>
      <dgm:spPr/>
    </dgm:pt>
    <dgm:pt modelId="{6C09D5D5-64AE-4553-93B6-00E7912B61C7}" type="pres">
      <dgm:prSet presAssocID="{E9FBF00B-380C-4ABE-9A70-0285EF06D0DC}" presName="hierChild5" presStyleCnt="0"/>
      <dgm:spPr/>
    </dgm:pt>
    <dgm:pt modelId="{E68CFE5E-69FE-49F9-B5DB-DA25B7D2E959}" type="pres">
      <dgm:prSet presAssocID="{E4AFAD4A-A5A3-4D1F-8061-1C564360BF1E}" presName="hierChild5" presStyleCnt="0"/>
      <dgm:spPr/>
    </dgm:pt>
    <dgm:pt modelId="{39E115C7-905F-4A40-B864-6C7149167526}" type="pres">
      <dgm:prSet presAssocID="{4787423E-D489-4F63-AE0B-8BB976CCC30A}" presName="hierChild3" presStyleCnt="0"/>
      <dgm:spPr/>
    </dgm:pt>
    <dgm:pt modelId="{E0489CB0-DF07-4100-A409-01C01953351A}" type="pres">
      <dgm:prSet presAssocID="{FD63D3DA-1055-428D-94AE-77CC55EA4762}" presName="Name111" presStyleLbl="parChTrans1D2" presStyleIdx="3" presStyleCnt="4"/>
      <dgm:spPr/>
      <dgm:t>
        <a:bodyPr/>
        <a:lstStyle/>
        <a:p>
          <a:endParaRPr lang="es-CL"/>
        </a:p>
      </dgm:t>
    </dgm:pt>
    <dgm:pt modelId="{4C267BC3-650B-4E6C-8A10-151B6B47D046}" type="pres">
      <dgm:prSet presAssocID="{066CBD8E-1E9D-4436-BD40-D7542E6919B5}" presName="hierRoot3" presStyleCnt="0">
        <dgm:presLayoutVars>
          <dgm:hierBranch val="init"/>
        </dgm:presLayoutVars>
      </dgm:prSet>
      <dgm:spPr/>
    </dgm:pt>
    <dgm:pt modelId="{F5C842AB-90BC-4BD0-A19A-02FEF10247DB}" type="pres">
      <dgm:prSet presAssocID="{066CBD8E-1E9D-4436-BD40-D7542E6919B5}" presName="rootComposite3" presStyleCnt="0"/>
      <dgm:spPr/>
    </dgm:pt>
    <dgm:pt modelId="{91E8B7CD-A9E6-4EB5-B076-65DF08A48669}" type="pres">
      <dgm:prSet presAssocID="{066CBD8E-1E9D-4436-BD40-D7542E6919B5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70376291-A5AF-41A7-81D2-AC8040B02E04}" type="pres">
      <dgm:prSet presAssocID="{066CBD8E-1E9D-4436-BD40-D7542E6919B5}" presName="rootConnector3" presStyleLbl="asst1" presStyleIdx="0" presStyleCnt="1"/>
      <dgm:spPr/>
      <dgm:t>
        <a:bodyPr/>
        <a:lstStyle/>
        <a:p>
          <a:endParaRPr lang="es-CL"/>
        </a:p>
      </dgm:t>
    </dgm:pt>
    <dgm:pt modelId="{E66D511E-D674-4AA2-8EA3-3DCD3E345BAB}" type="pres">
      <dgm:prSet presAssocID="{066CBD8E-1E9D-4436-BD40-D7542E6919B5}" presName="hierChild6" presStyleCnt="0"/>
      <dgm:spPr/>
    </dgm:pt>
    <dgm:pt modelId="{0514CB2F-E370-494E-B589-A830A56C8B70}" type="pres">
      <dgm:prSet presAssocID="{066CBD8E-1E9D-4436-BD40-D7542E6919B5}" presName="hierChild7" presStyleCnt="0"/>
      <dgm:spPr/>
    </dgm:pt>
  </dgm:ptLst>
  <dgm:cxnLst>
    <dgm:cxn modelId="{D1CFD5C6-BD0A-4CE8-B8CF-57A035CE8C64}" srcId="{F099B640-6097-431E-B5C4-E55564357CA4}" destId="{AACDF741-1995-4235-98CF-87497B649A5C}" srcOrd="0" destOrd="0" parTransId="{2071013B-A3B9-4876-A6D2-3F41C635FDFC}" sibTransId="{37B86ABF-3DEF-4BF3-ADBD-B0D495FF6E61}"/>
    <dgm:cxn modelId="{4376AA2C-850A-428F-95F2-4C625ADAFF73}" type="presOf" srcId="{E9FBF00B-380C-4ABE-9A70-0285EF06D0DC}" destId="{23F81501-3EDA-4F2C-8AF5-7A7C9D5585C7}" srcOrd="0" destOrd="0" presId="urn:microsoft.com/office/officeart/2005/8/layout/orgChart1"/>
    <dgm:cxn modelId="{964F3A81-F6A8-4EFC-A2CE-54F49F5E841F}" type="presOf" srcId="{C5D15F89-AA52-4D48-9418-65D6A5770FC5}" destId="{7A3DAB58-72D1-429E-ACC7-4EE4A755C735}" srcOrd="0" destOrd="0" presId="urn:microsoft.com/office/officeart/2005/8/layout/orgChart1"/>
    <dgm:cxn modelId="{90F48647-6612-4508-B62B-542ECB629331}" type="presOf" srcId="{4787423E-D489-4F63-AE0B-8BB976CCC30A}" destId="{CADE49CA-0578-4E8C-A90E-FE8344EF0048}" srcOrd="1" destOrd="0" presId="urn:microsoft.com/office/officeart/2005/8/layout/orgChart1"/>
    <dgm:cxn modelId="{2DFF23CA-5C3E-4E08-AFA2-03B49349FF89}" type="presOf" srcId="{5C57C3FD-1809-4036-901A-BA8931730D99}" destId="{B5170568-650A-4D44-A30D-1B6DA59A242F}" srcOrd="0" destOrd="0" presId="urn:microsoft.com/office/officeart/2005/8/layout/orgChart1"/>
    <dgm:cxn modelId="{45E59A69-31F6-48DB-BAD2-49CAD8825817}" type="presOf" srcId="{80F91E37-48A6-42CC-BED0-810C992E7C1D}" destId="{C7FA83CC-DE29-4804-ACB3-22D0B7FE9226}" srcOrd="0" destOrd="0" presId="urn:microsoft.com/office/officeart/2005/8/layout/orgChart1"/>
    <dgm:cxn modelId="{D2F5922B-2340-46AC-9A8F-1EC2F6CF4744}" srcId="{E4AFAD4A-A5A3-4D1F-8061-1C564360BF1E}" destId="{E9FBF00B-380C-4ABE-9A70-0285EF06D0DC}" srcOrd="0" destOrd="0" parTransId="{5C57C3FD-1809-4036-901A-BA8931730D99}" sibTransId="{6CEA0E0B-690C-4E2E-8D29-B8AC566AFA9B}"/>
    <dgm:cxn modelId="{1EDC52B6-7F5C-43C4-A4D7-3A438D7C191C}" type="presOf" srcId="{066CBD8E-1E9D-4436-BD40-D7542E6919B5}" destId="{91E8B7CD-A9E6-4EB5-B076-65DF08A48669}" srcOrd="0" destOrd="0" presId="urn:microsoft.com/office/officeart/2005/8/layout/orgChart1"/>
    <dgm:cxn modelId="{24818F3E-2A42-46A3-91D3-64DC0C20509B}" type="presOf" srcId="{4787423E-D489-4F63-AE0B-8BB976CCC30A}" destId="{4C6CFE6F-930B-4D12-B4A4-EB77605ED36E}" srcOrd="0" destOrd="0" presId="urn:microsoft.com/office/officeart/2005/8/layout/orgChart1"/>
    <dgm:cxn modelId="{4DD30F0F-7BE0-41E1-83C7-8EBBC59E6CCA}" type="presOf" srcId="{5258F772-CA25-4E10-8AAD-D8675C7EE5A9}" destId="{48BF1B47-B608-4424-81AB-8F741A0AB29F}" srcOrd="0" destOrd="0" presId="urn:microsoft.com/office/officeart/2005/8/layout/orgChart1"/>
    <dgm:cxn modelId="{5D2A99A8-672C-4589-8BF6-E44D7F3C6C13}" srcId="{4787423E-D489-4F63-AE0B-8BB976CCC30A}" destId="{066CBD8E-1E9D-4436-BD40-D7542E6919B5}" srcOrd="0" destOrd="0" parTransId="{FD63D3DA-1055-428D-94AE-77CC55EA4762}" sibTransId="{8171EC9C-EE0D-482A-8E4F-2B2CE2BAB117}"/>
    <dgm:cxn modelId="{FEBC8F99-07FF-4FF5-8138-CAA4821B2B9E}" type="presOf" srcId="{F099B640-6097-431E-B5C4-E55564357CA4}" destId="{61341333-1365-4DC3-93C6-75E7F5E968A4}" srcOrd="0" destOrd="0" presId="urn:microsoft.com/office/officeart/2005/8/layout/orgChart1"/>
    <dgm:cxn modelId="{4F7C5D12-547D-4D9E-BACB-551F7D78AFF6}" type="presOf" srcId="{066CBD8E-1E9D-4436-BD40-D7542E6919B5}" destId="{70376291-A5AF-41A7-81D2-AC8040B02E04}" srcOrd="1" destOrd="0" presId="urn:microsoft.com/office/officeart/2005/8/layout/orgChart1"/>
    <dgm:cxn modelId="{B2AA797A-B037-44B6-B9AD-415E76EA8495}" type="presOf" srcId="{E9FBF00B-380C-4ABE-9A70-0285EF06D0DC}" destId="{EAD98D5B-BA7D-42AE-BCAE-ACAFAEB02E7B}" srcOrd="1" destOrd="0" presId="urn:microsoft.com/office/officeart/2005/8/layout/orgChart1"/>
    <dgm:cxn modelId="{93B99D34-F79C-4346-9B4D-A0C1366704EA}" type="presOf" srcId="{146CA034-8172-48B9-8492-6B059B88BD7C}" destId="{53CCF23D-F6F2-4EC5-A1CD-1F370218B305}" srcOrd="0" destOrd="0" presId="urn:microsoft.com/office/officeart/2005/8/layout/orgChart1"/>
    <dgm:cxn modelId="{517315DA-6EF0-4C6A-A8C0-70FE2199FDF6}" type="presOf" srcId="{BFB37043-5D23-49A2-B7A9-E66BF8574F71}" destId="{8241EB3A-272F-4B72-877C-AA2CE67A1488}" srcOrd="1" destOrd="0" presId="urn:microsoft.com/office/officeart/2005/8/layout/orgChart1"/>
    <dgm:cxn modelId="{B0E7385E-BC42-42C8-82A2-E920F97D5F5D}" type="presOf" srcId="{7789E061-8AA3-4073-AC69-4D328659F8EA}" destId="{654DB67D-B8F7-47B2-BFF5-44D09FFBF820}" srcOrd="0" destOrd="0" presId="urn:microsoft.com/office/officeart/2005/8/layout/orgChart1"/>
    <dgm:cxn modelId="{62178C09-EE4E-4AA0-8750-E215D844F46F}" type="presOf" srcId="{80F91E37-48A6-42CC-BED0-810C992E7C1D}" destId="{72AC48A7-1443-4728-87D7-09A7403E6406}" srcOrd="1" destOrd="0" presId="urn:microsoft.com/office/officeart/2005/8/layout/orgChart1"/>
    <dgm:cxn modelId="{AFD4E61E-BEB8-4A4F-B9FC-06EB6E70E027}" srcId="{4787423E-D489-4F63-AE0B-8BB976CCC30A}" destId="{F099B640-6097-431E-B5C4-E55564357CA4}" srcOrd="2" destOrd="0" parTransId="{5258F772-CA25-4E10-8AAD-D8675C7EE5A9}" sibTransId="{A3125E10-493B-4E0A-AACD-52249BF79874}"/>
    <dgm:cxn modelId="{E86C5376-7C5C-438E-8DA9-81BCAEEB4A53}" srcId="{BFB37043-5D23-49A2-B7A9-E66BF8574F71}" destId="{80F91E37-48A6-42CC-BED0-810C992E7C1D}" srcOrd="0" destOrd="0" parTransId="{7789E061-8AA3-4073-AC69-4D328659F8EA}" sibTransId="{87664E30-F3D7-4A9B-A478-BC1E5C6679F2}"/>
    <dgm:cxn modelId="{3899E667-5121-4CCF-A0D2-822AE987978F}" type="presOf" srcId="{F099B640-6097-431E-B5C4-E55564357CA4}" destId="{80A26109-E705-4338-8D4D-EE71C0FDF129}" srcOrd="1" destOrd="0" presId="urn:microsoft.com/office/officeart/2005/8/layout/orgChart1"/>
    <dgm:cxn modelId="{C281F3C0-8F94-4B87-A00E-52924618381B}" srcId="{4787423E-D489-4F63-AE0B-8BB976CCC30A}" destId="{BFB37043-5D23-49A2-B7A9-E66BF8574F71}" srcOrd="1" destOrd="0" parTransId="{C5D15F89-AA52-4D48-9418-65D6A5770FC5}" sibTransId="{AC48ADAE-21F7-487B-BABE-FCB10F8EF019}"/>
    <dgm:cxn modelId="{1618A515-1701-4B61-9E50-601CC68F99A2}" srcId="{4787423E-D489-4F63-AE0B-8BB976CCC30A}" destId="{E4AFAD4A-A5A3-4D1F-8061-1C564360BF1E}" srcOrd="3" destOrd="0" parTransId="{6998754C-B08F-4634-AF63-45042BA529DB}" sibTransId="{4145F9B1-9F71-49BD-A77F-3B7F3BAEE0B5}"/>
    <dgm:cxn modelId="{F13B00D1-1A4A-4DC2-918C-FD6E0C5914DE}" type="presOf" srcId="{E4AFAD4A-A5A3-4D1F-8061-1C564360BF1E}" destId="{5EEFE57F-87C2-48CF-82C2-88BAA984231F}" srcOrd="0" destOrd="0" presId="urn:microsoft.com/office/officeart/2005/8/layout/orgChart1"/>
    <dgm:cxn modelId="{E83BAE96-37FF-4176-B823-C2EBC0267937}" type="presOf" srcId="{AACDF741-1995-4235-98CF-87497B649A5C}" destId="{5D7166FF-6A49-4BF1-A13F-E418B48F9AD5}" srcOrd="0" destOrd="0" presId="urn:microsoft.com/office/officeart/2005/8/layout/orgChart1"/>
    <dgm:cxn modelId="{059A0B3E-C10F-4EE6-8795-787D30C2BE44}" type="presOf" srcId="{AACDF741-1995-4235-98CF-87497B649A5C}" destId="{BFAF6485-F458-4444-A6ED-473569A266F9}" srcOrd="1" destOrd="0" presId="urn:microsoft.com/office/officeart/2005/8/layout/orgChart1"/>
    <dgm:cxn modelId="{8BDE9F95-52B0-4CB4-8884-24B3C7B22B54}" type="presOf" srcId="{E4AFAD4A-A5A3-4D1F-8061-1C564360BF1E}" destId="{1E041F9C-933B-494E-BAA4-53F5A4EE0A6C}" srcOrd="1" destOrd="0" presId="urn:microsoft.com/office/officeart/2005/8/layout/orgChart1"/>
    <dgm:cxn modelId="{FAA229F0-B83E-4C8E-B13C-91BC1DBB3CC5}" type="presOf" srcId="{FD63D3DA-1055-428D-94AE-77CC55EA4762}" destId="{E0489CB0-DF07-4100-A409-01C01953351A}" srcOrd="0" destOrd="0" presId="urn:microsoft.com/office/officeart/2005/8/layout/orgChart1"/>
    <dgm:cxn modelId="{C56EFEB6-7CF1-41AC-9554-4BC0493BDA37}" srcId="{146CA034-8172-48B9-8492-6B059B88BD7C}" destId="{4787423E-D489-4F63-AE0B-8BB976CCC30A}" srcOrd="0" destOrd="0" parTransId="{626D8791-B965-4FAE-AEC5-CE423286D9AA}" sibTransId="{37821ACB-105E-44F4-97AB-B1B83C2DFAF6}"/>
    <dgm:cxn modelId="{B3A173CB-CD35-4F1D-B968-7D8DB4D4CCF9}" type="presOf" srcId="{2071013B-A3B9-4876-A6D2-3F41C635FDFC}" destId="{48617F49-DC32-491B-9541-6CD30AD4F17B}" srcOrd="0" destOrd="0" presId="urn:microsoft.com/office/officeart/2005/8/layout/orgChart1"/>
    <dgm:cxn modelId="{7D270113-B05E-45BA-AC20-BAA19E2F191C}" type="presOf" srcId="{6998754C-B08F-4634-AF63-45042BA529DB}" destId="{48586396-1262-4212-BAB0-D8F4422D55DF}" srcOrd="0" destOrd="0" presId="urn:microsoft.com/office/officeart/2005/8/layout/orgChart1"/>
    <dgm:cxn modelId="{861D062C-47EF-4722-83DE-56AE27FDC9F5}" type="presOf" srcId="{BFB37043-5D23-49A2-B7A9-E66BF8574F71}" destId="{595CDC11-FA65-4330-A2EB-62C91112A8F6}" srcOrd="0" destOrd="0" presId="urn:microsoft.com/office/officeart/2005/8/layout/orgChart1"/>
    <dgm:cxn modelId="{3BE8B2C7-18CB-40E6-B9D2-54FD8150D44C}" type="presParOf" srcId="{53CCF23D-F6F2-4EC5-A1CD-1F370218B305}" destId="{FAE33F33-1A72-4C17-A572-09A0B7BF85F8}" srcOrd="0" destOrd="0" presId="urn:microsoft.com/office/officeart/2005/8/layout/orgChart1"/>
    <dgm:cxn modelId="{51410E44-3F0F-4008-9317-91D436BAAAC9}" type="presParOf" srcId="{FAE33F33-1A72-4C17-A572-09A0B7BF85F8}" destId="{9B6EC3AC-0B6B-41FC-88D6-BCF53D0CD827}" srcOrd="0" destOrd="0" presId="urn:microsoft.com/office/officeart/2005/8/layout/orgChart1"/>
    <dgm:cxn modelId="{87C927E9-CDB1-4518-99B6-5E9B73C2804E}" type="presParOf" srcId="{9B6EC3AC-0B6B-41FC-88D6-BCF53D0CD827}" destId="{4C6CFE6F-930B-4D12-B4A4-EB77605ED36E}" srcOrd="0" destOrd="0" presId="urn:microsoft.com/office/officeart/2005/8/layout/orgChart1"/>
    <dgm:cxn modelId="{6E9B75EF-6D5C-4CE3-BBC4-E5C0D4279462}" type="presParOf" srcId="{9B6EC3AC-0B6B-41FC-88D6-BCF53D0CD827}" destId="{CADE49CA-0578-4E8C-A90E-FE8344EF0048}" srcOrd="1" destOrd="0" presId="urn:microsoft.com/office/officeart/2005/8/layout/orgChart1"/>
    <dgm:cxn modelId="{5D57DCCE-6406-4066-9B22-5FDA45BB05F0}" type="presParOf" srcId="{FAE33F33-1A72-4C17-A572-09A0B7BF85F8}" destId="{1721324F-7EE9-45A2-98D8-527732D1A02F}" srcOrd="1" destOrd="0" presId="urn:microsoft.com/office/officeart/2005/8/layout/orgChart1"/>
    <dgm:cxn modelId="{EAECDC99-996A-4792-9A8F-733DC70408DC}" type="presParOf" srcId="{1721324F-7EE9-45A2-98D8-527732D1A02F}" destId="{7A3DAB58-72D1-429E-ACC7-4EE4A755C735}" srcOrd="0" destOrd="0" presId="urn:microsoft.com/office/officeart/2005/8/layout/orgChart1"/>
    <dgm:cxn modelId="{FC42F6EC-EDD1-4D04-B5B7-9008CFA4F3A2}" type="presParOf" srcId="{1721324F-7EE9-45A2-98D8-527732D1A02F}" destId="{D525FF82-6AF9-4BFC-8F2F-063A8D4C45FD}" srcOrd="1" destOrd="0" presId="urn:microsoft.com/office/officeart/2005/8/layout/orgChart1"/>
    <dgm:cxn modelId="{8B422E08-9DAE-409A-9B4C-827497DD3ADB}" type="presParOf" srcId="{D525FF82-6AF9-4BFC-8F2F-063A8D4C45FD}" destId="{A2AD1529-B5A8-41B8-8B92-B8C4014ADB76}" srcOrd="0" destOrd="0" presId="urn:microsoft.com/office/officeart/2005/8/layout/orgChart1"/>
    <dgm:cxn modelId="{7D2E8885-4355-4975-A51F-0458C3D216A4}" type="presParOf" srcId="{A2AD1529-B5A8-41B8-8B92-B8C4014ADB76}" destId="{595CDC11-FA65-4330-A2EB-62C91112A8F6}" srcOrd="0" destOrd="0" presId="urn:microsoft.com/office/officeart/2005/8/layout/orgChart1"/>
    <dgm:cxn modelId="{1036DB1C-761F-43E4-BE7F-84E33702AFFE}" type="presParOf" srcId="{A2AD1529-B5A8-41B8-8B92-B8C4014ADB76}" destId="{8241EB3A-272F-4B72-877C-AA2CE67A1488}" srcOrd="1" destOrd="0" presId="urn:microsoft.com/office/officeart/2005/8/layout/orgChart1"/>
    <dgm:cxn modelId="{47B674E4-E466-455D-B84F-B9287D2EC277}" type="presParOf" srcId="{D525FF82-6AF9-4BFC-8F2F-063A8D4C45FD}" destId="{38F47D39-C32C-4248-9AB7-F0AB84B747A6}" srcOrd="1" destOrd="0" presId="urn:microsoft.com/office/officeart/2005/8/layout/orgChart1"/>
    <dgm:cxn modelId="{8515A827-5FF4-498D-B450-EA291CB04A85}" type="presParOf" srcId="{38F47D39-C32C-4248-9AB7-F0AB84B747A6}" destId="{654DB67D-B8F7-47B2-BFF5-44D09FFBF820}" srcOrd="0" destOrd="0" presId="urn:microsoft.com/office/officeart/2005/8/layout/orgChart1"/>
    <dgm:cxn modelId="{7F48B649-6E1F-46D1-ABA5-07388C8BD537}" type="presParOf" srcId="{38F47D39-C32C-4248-9AB7-F0AB84B747A6}" destId="{A9541AB9-1470-4D25-98C0-BFFDFA4B522F}" srcOrd="1" destOrd="0" presId="urn:microsoft.com/office/officeart/2005/8/layout/orgChart1"/>
    <dgm:cxn modelId="{D890E063-0883-4330-8F8C-C7334D5E77A1}" type="presParOf" srcId="{A9541AB9-1470-4D25-98C0-BFFDFA4B522F}" destId="{B5C182D6-516F-4172-B7B3-5B273F8B136C}" srcOrd="0" destOrd="0" presId="urn:microsoft.com/office/officeart/2005/8/layout/orgChart1"/>
    <dgm:cxn modelId="{B5033510-1D28-4E80-A24B-435D9A54F03D}" type="presParOf" srcId="{B5C182D6-516F-4172-B7B3-5B273F8B136C}" destId="{C7FA83CC-DE29-4804-ACB3-22D0B7FE9226}" srcOrd="0" destOrd="0" presId="urn:microsoft.com/office/officeart/2005/8/layout/orgChart1"/>
    <dgm:cxn modelId="{7CAB8077-9A16-4E2A-907A-6D1525B52007}" type="presParOf" srcId="{B5C182D6-516F-4172-B7B3-5B273F8B136C}" destId="{72AC48A7-1443-4728-87D7-09A7403E6406}" srcOrd="1" destOrd="0" presId="urn:microsoft.com/office/officeart/2005/8/layout/orgChart1"/>
    <dgm:cxn modelId="{D60984CB-FDB9-4F31-A3AF-F32F85EC5455}" type="presParOf" srcId="{A9541AB9-1470-4D25-98C0-BFFDFA4B522F}" destId="{1F6A4855-E8DF-49D8-86D2-F331270D9EA8}" srcOrd="1" destOrd="0" presId="urn:microsoft.com/office/officeart/2005/8/layout/orgChart1"/>
    <dgm:cxn modelId="{0E450955-43A1-4E1D-A599-6967397DDAB4}" type="presParOf" srcId="{A9541AB9-1470-4D25-98C0-BFFDFA4B522F}" destId="{E10F4EF4-BB32-43C8-B088-D2FB26A61429}" srcOrd="2" destOrd="0" presId="urn:microsoft.com/office/officeart/2005/8/layout/orgChart1"/>
    <dgm:cxn modelId="{761F95EA-DC10-4253-9DFC-F916773B99D1}" type="presParOf" srcId="{D525FF82-6AF9-4BFC-8F2F-063A8D4C45FD}" destId="{8C1E3400-5D57-4298-9AE4-45A5E214CD86}" srcOrd="2" destOrd="0" presId="urn:microsoft.com/office/officeart/2005/8/layout/orgChart1"/>
    <dgm:cxn modelId="{C405E7D4-1BB9-404F-B2FB-E6759F981086}" type="presParOf" srcId="{1721324F-7EE9-45A2-98D8-527732D1A02F}" destId="{48BF1B47-B608-4424-81AB-8F741A0AB29F}" srcOrd="2" destOrd="0" presId="urn:microsoft.com/office/officeart/2005/8/layout/orgChart1"/>
    <dgm:cxn modelId="{8087EF8D-BE2A-4B75-89B2-82085557DDB9}" type="presParOf" srcId="{1721324F-7EE9-45A2-98D8-527732D1A02F}" destId="{E9756163-6DE2-4DF0-887E-523E01F39786}" srcOrd="3" destOrd="0" presId="urn:microsoft.com/office/officeart/2005/8/layout/orgChart1"/>
    <dgm:cxn modelId="{92485968-F057-486F-926B-D769C3B059BB}" type="presParOf" srcId="{E9756163-6DE2-4DF0-887E-523E01F39786}" destId="{0A43877E-F4D0-49E3-B7FB-BF012D5B4464}" srcOrd="0" destOrd="0" presId="urn:microsoft.com/office/officeart/2005/8/layout/orgChart1"/>
    <dgm:cxn modelId="{24EE2C2B-9008-4189-90D3-EAAE70C85759}" type="presParOf" srcId="{0A43877E-F4D0-49E3-B7FB-BF012D5B4464}" destId="{61341333-1365-4DC3-93C6-75E7F5E968A4}" srcOrd="0" destOrd="0" presId="urn:microsoft.com/office/officeart/2005/8/layout/orgChart1"/>
    <dgm:cxn modelId="{EB3EAFE7-CACB-421E-AA40-0525DAAEF677}" type="presParOf" srcId="{0A43877E-F4D0-49E3-B7FB-BF012D5B4464}" destId="{80A26109-E705-4338-8D4D-EE71C0FDF129}" srcOrd="1" destOrd="0" presId="urn:microsoft.com/office/officeart/2005/8/layout/orgChart1"/>
    <dgm:cxn modelId="{441A8A3E-983C-42B9-B4EC-3D81784A8136}" type="presParOf" srcId="{E9756163-6DE2-4DF0-887E-523E01F39786}" destId="{CE3C4CAA-F07C-4BBE-8E03-B5C08A2869EA}" srcOrd="1" destOrd="0" presId="urn:microsoft.com/office/officeart/2005/8/layout/orgChart1"/>
    <dgm:cxn modelId="{C905F77E-083B-46D8-BDFB-1903DA404E8F}" type="presParOf" srcId="{CE3C4CAA-F07C-4BBE-8E03-B5C08A2869EA}" destId="{48617F49-DC32-491B-9541-6CD30AD4F17B}" srcOrd="0" destOrd="0" presId="urn:microsoft.com/office/officeart/2005/8/layout/orgChart1"/>
    <dgm:cxn modelId="{E6F965C3-5DAF-4929-8C82-6EB6F89BA640}" type="presParOf" srcId="{CE3C4CAA-F07C-4BBE-8E03-B5C08A2869EA}" destId="{9626E665-081E-4BA8-A506-A2AE0AF8BC33}" srcOrd="1" destOrd="0" presId="urn:microsoft.com/office/officeart/2005/8/layout/orgChart1"/>
    <dgm:cxn modelId="{90394E02-A997-41AE-B7C4-6D6FA0E612DA}" type="presParOf" srcId="{9626E665-081E-4BA8-A506-A2AE0AF8BC33}" destId="{034284B0-72C5-4E2F-BBE6-0563BD86721F}" srcOrd="0" destOrd="0" presId="urn:microsoft.com/office/officeart/2005/8/layout/orgChart1"/>
    <dgm:cxn modelId="{DBCB56D8-070D-4C11-8D2F-1AD55E201691}" type="presParOf" srcId="{034284B0-72C5-4E2F-BBE6-0563BD86721F}" destId="{5D7166FF-6A49-4BF1-A13F-E418B48F9AD5}" srcOrd="0" destOrd="0" presId="urn:microsoft.com/office/officeart/2005/8/layout/orgChart1"/>
    <dgm:cxn modelId="{A8D4AD7E-3773-4E0D-9334-E01356508959}" type="presParOf" srcId="{034284B0-72C5-4E2F-BBE6-0563BD86721F}" destId="{BFAF6485-F458-4444-A6ED-473569A266F9}" srcOrd="1" destOrd="0" presId="urn:microsoft.com/office/officeart/2005/8/layout/orgChart1"/>
    <dgm:cxn modelId="{D34FA9F3-CAF4-4456-95A5-5441DD6CBD8D}" type="presParOf" srcId="{9626E665-081E-4BA8-A506-A2AE0AF8BC33}" destId="{04784360-F739-46E7-80A2-DA53C85E79B9}" srcOrd="1" destOrd="0" presId="urn:microsoft.com/office/officeart/2005/8/layout/orgChart1"/>
    <dgm:cxn modelId="{6065417F-5CDA-4633-9738-66C36AC9CFDC}" type="presParOf" srcId="{9626E665-081E-4BA8-A506-A2AE0AF8BC33}" destId="{0BA3855D-8DFE-4435-9B28-A615F8DB5105}" srcOrd="2" destOrd="0" presId="urn:microsoft.com/office/officeart/2005/8/layout/orgChart1"/>
    <dgm:cxn modelId="{40A6EDB8-5121-42D6-A2CF-B509DFE066CD}" type="presParOf" srcId="{E9756163-6DE2-4DF0-887E-523E01F39786}" destId="{00D6CB50-DA53-40D9-B2DC-92055489E9B8}" srcOrd="2" destOrd="0" presId="urn:microsoft.com/office/officeart/2005/8/layout/orgChart1"/>
    <dgm:cxn modelId="{4FA1667A-4A93-43D7-9F92-81E743E1A267}" type="presParOf" srcId="{1721324F-7EE9-45A2-98D8-527732D1A02F}" destId="{48586396-1262-4212-BAB0-D8F4422D55DF}" srcOrd="4" destOrd="0" presId="urn:microsoft.com/office/officeart/2005/8/layout/orgChart1"/>
    <dgm:cxn modelId="{8375FE8C-45FF-44FF-997B-3D592C9C4006}" type="presParOf" srcId="{1721324F-7EE9-45A2-98D8-527732D1A02F}" destId="{87C39744-C05E-4CB8-8914-619C696C6275}" srcOrd="5" destOrd="0" presId="urn:microsoft.com/office/officeart/2005/8/layout/orgChart1"/>
    <dgm:cxn modelId="{31E358E8-2E8D-4B82-8112-0ADE148813B7}" type="presParOf" srcId="{87C39744-C05E-4CB8-8914-619C696C6275}" destId="{C9A5F77C-6E2B-46B3-872B-15AE3D6AB7E9}" srcOrd="0" destOrd="0" presId="urn:microsoft.com/office/officeart/2005/8/layout/orgChart1"/>
    <dgm:cxn modelId="{0F68B34D-11C0-45A4-B8B6-4C675846F3BC}" type="presParOf" srcId="{C9A5F77C-6E2B-46B3-872B-15AE3D6AB7E9}" destId="{5EEFE57F-87C2-48CF-82C2-88BAA984231F}" srcOrd="0" destOrd="0" presId="urn:microsoft.com/office/officeart/2005/8/layout/orgChart1"/>
    <dgm:cxn modelId="{29E72DD4-AB46-4424-A0EC-B7E3A81CF696}" type="presParOf" srcId="{C9A5F77C-6E2B-46B3-872B-15AE3D6AB7E9}" destId="{1E041F9C-933B-494E-BAA4-53F5A4EE0A6C}" srcOrd="1" destOrd="0" presId="urn:microsoft.com/office/officeart/2005/8/layout/orgChart1"/>
    <dgm:cxn modelId="{08D339AB-87A2-4D41-996B-D74A23165353}" type="presParOf" srcId="{87C39744-C05E-4CB8-8914-619C696C6275}" destId="{E33EF7C6-2088-4450-802D-51748BB10FA8}" srcOrd="1" destOrd="0" presId="urn:microsoft.com/office/officeart/2005/8/layout/orgChart1"/>
    <dgm:cxn modelId="{A0FF2DE1-FBE8-4F6A-8900-A9B14505F672}" type="presParOf" srcId="{E33EF7C6-2088-4450-802D-51748BB10FA8}" destId="{B5170568-650A-4D44-A30D-1B6DA59A242F}" srcOrd="0" destOrd="0" presId="urn:microsoft.com/office/officeart/2005/8/layout/orgChart1"/>
    <dgm:cxn modelId="{1CAA9F2D-4328-4D65-85A3-63FC5BFDB3D3}" type="presParOf" srcId="{E33EF7C6-2088-4450-802D-51748BB10FA8}" destId="{50F4DB0B-ACD9-4579-A82B-0E6457A16444}" srcOrd="1" destOrd="0" presId="urn:microsoft.com/office/officeart/2005/8/layout/orgChart1"/>
    <dgm:cxn modelId="{86CEA8E0-99B0-4B9B-AF5A-190B6CADB5D4}" type="presParOf" srcId="{50F4DB0B-ACD9-4579-A82B-0E6457A16444}" destId="{FFAAAE84-28A4-475A-BF26-8E41A0D199FB}" srcOrd="0" destOrd="0" presId="urn:microsoft.com/office/officeart/2005/8/layout/orgChart1"/>
    <dgm:cxn modelId="{A04E20B8-C4F8-4F10-A258-4586BDE4946E}" type="presParOf" srcId="{FFAAAE84-28A4-475A-BF26-8E41A0D199FB}" destId="{23F81501-3EDA-4F2C-8AF5-7A7C9D5585C7}" srcOrd="0" destOrd="0" presId="urn:microsoft.com/office/officeart/2005/8/layout/orgChart1"/>
    <dgm:cxn modelId="{CAFEC831-8101-4588-BAA9-913F16E46DDA}" type="presParOf" srcId="{FFAAAE84-28A4-475A-BF26-8E41A0D199FB}" destId="{EAD98D5B-BA7D-42AE-BCAE-ACAFAEB02E7B}" srcOrd="1" destOrd="0" presId="urn:microsoft.com/office/officeart/2005/8/layout/orgChart1"/>
    <dgm:cxn modelId="{C0785DB8-8B71-4202-BD2C-CDE46D9CA4B6}" type="presParOf" srcId="{50F4DB0B-ACD9-4579-A82B-0E6457A16444}" destId="{B3086A98-D117-4D41-AA32-170716A97ECF}" srcOrd="1" destOrd="0" presId="urn:microsoft.com/office/officeart/2005/8/layout/orgChart1"/>
    <dgm:cxn modelId="{B6E94356-C285-4EF1-94F3-0C046429449C}" type="presParOf" srcId="{50F4DB0B-ACD9-4579-A82B-0E6457A16444}" destId="{6C09D5D5-64AE-4553-93B6-00E7912B61C7}" srcOrd="2" destOrd="0" presId="urn:microsoft.com/office/officeart/2005/8/layout/orgChart1"/>
    <dgm:cxn modelId="{0865AE53-70A9-4BD7-A026-2B8821C5169B}" type="presParOf" srcId="{87C39744-C05E-4CB8-8914-619C696C6275}" destId="{E68CFE5E-69FE-49F9-B5DB-DA25B7D2E959}" srcOrd="2" destOrd="0" presId="urn:microsoft.com/office/officeart/2005/8/layout/orgChart1"/>
    <dgm:cxn modelId="{DCB4DBD8-E457-4A7E-9938-C28257EBAB34}" type="presParOf" srcId="{FAE33F33-1A72-4C17-A572-09A0B7BF85F8}" destId="{39E115C7-905F-4A40-B864-6C7149167526}" srcOrd="2" destOrd="0" presId="urn:microsoft.com/office/officeart/2005/8/layout/orgChart1"/>
    <dgm:cxn modelId="{7BD22AEE-2E4C-4459-87EF-5BC914044456}" type="presParOf" srcId="{39E115C7-905F-4A40-B864-6C7149167526}" destId="{E0489CB0-DF07-4100-A409-01C01953351A}" srcOrd="0" destOrd="0" presId="urn:microsoft.com/office/officeart/2005/8/layout/orgChart1"/>
    <dgm:cxn modelId="{861EF278-5868-4089-A2DA-4E5BD52E3F32}" type="presParOf" srcId="{39E115C7-905F-4A40-B864-6C7149167526}" destId="{4C267BC3-650B-4E6C-8A10-151B6B47D046}" srcOrd="1" destOrd="0" presId="urn:microsoft.com/office/officeart/2005/8/layout/orgChart1"/>
    <dgm:cxn modelId="{63C927EC-4186-4C7E-8BD8-7A8A0C0B817E}" type="presParOf" srcId="{4C267BC3-650B-4E6C-8A10-151B6B47D046}" destId="{F5C842AB-90BC-4BD0-A19A-02FEF10247DB}" srcOrd="0" destOrd="0" presId="urn:microsoft.com/office/officeart/2005/8/layout/orgChart1"/>
    <dgm:cxn modelId="{DC00F56E-1DAD-404E-9CA6-BA34AE044ECB}" type="presParOf" srcId="{F5C842AB-90BC-4BD0-A19A-02FEF10247DB}" destId="{91E8B7CD-A9E6-4EB5-B076-65DF08A48669}" srcOrd="0" destOrd="0" presId="urn:microsoft.com/office/officeart/2005/8/layout/orgChart1"/>
    <dgm:cxn modelId="{0AACF56F-B603-49CF-B48D-1F2A7B6CF0E2}" type="presParOf" srcId="{F5C842AB-90BC-4BD0-A19A-02FEF10247DB}" destId="{70376291-A5AF-41A7-81D2-AC8040B02E04}" srcOrd="1" destOrd="0" presId="urn:microsoft.com/office/officeart/2005/8/layout/orgChart1"/>
    <dgm:cxn modelId="{F33112EC-B4CC-4147-A8EE-91D8653ABD37}" type="presParOf" srcId="{4C267BC3-650B-4E6C-8A10-151B6B47D046}" destId="{E66D511E-D674-4AA2-8EA3-3DCD3E345BAB}" srcOrd="1" destOrd="0" presId="urn:microsoft.com/office/officeart/2005/8/layout/orgChart1"/>
    <dgm:cxn modelId="{974B1BCD-6BA1-4817-A209-3DF36F49E404}" type="presParOf" srcId="{4C267BC3-650B-4E6C-8A10-151B6B47D046}" destId="{0514CB2F-E370-494E-B589-A830A56C8B7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3453CF-B650-4ACF-8109-B6C37EF098B5}" type="doc">
      <dgm:prSet loTypeId="urn:microsoft.com/office/officeart/2005/8/layout/lProcess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L"/>
        </a:p>
      </dgm:t>
    </dgm:pt>
    <dgm:pt modelId="{F8CD8A20-ACCC-4FF5-8ACF-CD76B79C5235}">
      <dgm:prSet phldrT="[Texto]"/>
      <dgm:spPr/>
      <dgm:t>
        <a:bodyPr/>
        <a:lstStyle/>
        <a:p>
          <a:r>
            <a:rPr lang="es-CL" dirty="0" err="1" smtClean="0"/>
            <a:t>Area</a:t>
          </a:r>
          <a:r>
            <a:rPr lang="es-CL" dirty="0" smtClean="0"/>
            <a:t> CVL</a:t>
          </a:r>
          <a:endParaRPr lang="es-CL" dirty="0"/>
        </a:p>
      </dgm:t>
    </dgm:pt>
    <dgm:pt modelId="{48AC0C29-A002-48E3-9443-13A271C42313}" type="parTrans" cxnId="{0466E982-C3C1-44FD-B10E-C46B67E38455}">
      <dgm:prSet/>
      <dgm:spPr/>
      <dgm:t>
        <a:bodyPr/>
        <a:lstStyle/>
        <a:p>
          <a:endParaRPr lang="es-CL"/>
        </a:p>
      </dgm:t>
    </dgm:pt>
    <dgm:pt modelId="{CC6953B1-04B3-4381-B416-9DC7513414DC}" type="sibTrans" cxnId="{0466E982-C3C1-44FD-B10E-C46B67E38455}">
      <dgm:prSet/>
      <dgm:spPr/>
      <dgm:t>
        <a:bodyPr/>
        <a:lstStyle/>
        <a:p>
          <a:endParaRPr lang="es-CL"/>
        </a:p>
      </dgm:t>
    </dgm:pt>
    <dgm:pt modelId="{D950B327-B932-4769-BDC4-99F7624F1149}">
      <dgm:prSet phldrT="[Texto]"/>
      <dgm:spPr/>
      <dgm:t>
        <a:bodyPr/>
        <a:lstStyle/>
        <a:p>
          <a:r>
            <a:rPr lang="es-CL" dirty="0" smtClean="0">
              <a:solidFill>
                <a:srgbClr val="000000"/>
              </a:solidFill>
            </a:rPr>
            <a:t>Bienestar</a:t>
          </a:r>
          <a:endParaRPr lang="es-CL" dirty="0">
            <a:solidFill>
              <a:srgbClr val="000000"/>
            </a:solidFill>
          </a:endParaRPr>
        </a:p>
      </dgm:t>
    </dgm:pt>
    <dgm:pt modelId="{F12E6D6F-BB8C-4B49-8C21-19875CB3D6CA}" type="parTrans" cxnId="{66392CF4-67E5-43D3-ABD7-C939E78B3DE6}">
      <dgm:prSet/>
      <dgm:spPr/>
      <dgm:t>
        <a:bodyPr/>
        <a:lstStyle/>
        <a:p>
          <a:endParaRPr lang="es-CL"/>
        </a:p>
      </dgm:t>
    </dgm:pt>
    <dgm:pt modelId="{2CF2C2F4-93C4-49F1-AA2B-9F5053C5E380}" type="sibTrans" cxnId="{66392CF4-67E5-43D3-ABD7-C939E78B3DE6}">
      <dgm:prSet/>
      <dgm:spPr/>
      <dgm:t>
        <a:bodyPr/>
        <a:lstStyle/>
        <a:p>
          <a:endParaRPr lang="es-CL"/>
        </a:p>
      </dgm:t>
    </dgm:pt>
    <dgm:pt modelId="{E967B529-DC39-4548-970A-A4910444910C}">
      <dgm:prSet phldrT="[Texto]"/>
      <dgm:spPr/>
      <dgm:t>
        <a:bodyPr/>
        <a:lstStyle/>
        <a:p>
          <a:r>
            <a:rPr lang="es-CL" dirty="0" smtClean="0">
              <a:solidFill>
                <a:srgbClr val="000000"/>
              </a:solidFill>
            </a:rPr>
            <a:t>Cuidados Infantiles</a:t>
          </a:r>
          <a:endParaRPr lang="es-CL" dirty="0">
            <a:solidFill>
              <a:srgbClr val="000000"/>
            </a:solidFill>
          </a:endParaRPr>
        </a:p>
      </dgm:t>
    </dgm:pt>
    <dgm:pt modelId="{3C112D21-2B4A-424F-B0EC-638D6568AEE2}" type="parTrans" cxnId="{098FA126-2B30-4C2C-AA9A-0F3ECFAF0AE7}">
      <dgm:prSet/>
      <dgm:spPr/>
      <dgm:t>
        <a:bodyPr/>
        <a:lstStyle/>
        <a:p>
          <a:endParaRPr lang="es-CL"/>
        </a:p>
      </dgm:t>
    </dgm:pt>
    <dgm:pt modelId="{C3B18ED2-8A95-485E-B98F-7903AC913B63}" type="sibTrans" cxnId="{098FA126-2B30-4C2C-AA9A-0F3ECFAF0AE7}">
      <dgm:prSet/>
      <dgm:spPr/>
      <dgm:t>
        <a:bodyPr/>
        <a:lstStyle/>
        <a:p>
          <a:endParaRPr lang="es-CL"/>
        </a:p>
      </dgm:t>
    </dgm:pt>
    <dgm:pt modelId="{DD584A26-1444-4BE2-BDA1-D6907C212B6A}">
      <dgm:prSet phldrT="[Texto]"/>
      <dgm:spPr/>
      <dgm:t>
        <a:bodyPr/>
        <a:lstStyle/>
        <a:p>
          <a:r>
            <a:rPr lang="es-CL" dirty="0" err="1" smtClean="0"/>
            <a:t>Area</a:t>
          </a:r>
          <a:r>
            <a:rPr lang="es-CL" dirty="0" smtClean="0"/>
            <a:t> SO y PR</a:t>
          </a:r>
          <a:endParaRPr lang="es-CL" dirty="0"/>
        </a:p>
      </dgm:t>
    </dgm:pt>
    <dgm:pt modelId="{90519329-385F-4BC2-A4A8-B3826C83E5F8}" type="parTrans" cxnId="{CC9FE688-DB80-444E-9523-5370D26AADA4}">
      <dgm:prSet/>
      <dgm:spPr/>
      <dgm:t>
        <a:bodyPr/>
        <a:lstStyle/>
        <a:p>
          <a:endParaRPr lang="es-CL"/>
        </a:p>
      </dgm:t>
    </dgm:pt>
    <dgm:pt modelId="{14858304-DB82-477D-83BE-BB7C46101717}" type="sibTrans" cxnId="{CC9FE688-DB80-444E-9523-5370D26AADA4}">
      <dgm:prSet/>
      <dgm:spPr/>
      <dgm:t>
        <a:bodyPr/>
        <a:lstStyle/>
        <a:p>
          <a:endParaRPr lang="es-CL"/>
        </a:p>
      </dgm:t>
    </dgm:pt>
    <dgm:pt modelId="{C8903A80-D9E7-46E3-AE92-39153673F7B7}">
      <dgm:prSet phldrT="[Texto]"/>
      <dgm:spPr/>
      <dgm:t>
        <a:bodyPr/>
        <a:lstStyle/>
        <a:p>
          <a:r>
            <a:rPr lang="es-CL" dirty="0" smtClean="0">
              <a:solidFill>
                <a:srgbClr val="000000"/>
              </a:solidFill>
            </a:rPr>
            <a:t>Programa SST</a:t>
          </a:r>
          <a:endParaRPr lang="es-CL" dirty="0">
            <a:solidFill>
              <a:srgbClr val="000000"/>
            </a:solidFill>
          </a:endParaRPr>
        </a:p>
      </dgm:t>
    </dgm:pt>
    <dgm:pt modelId="{8C713977-3387-4F09-BF0B-EED154DFDF52}" type="parTrans" cxnId="{C8965488-527C-44CB-8C6D-27E4DA2CAED9}">
      <dgm:prSet/>
      <dgm:spPr/>
      <dgm:t>
        <a:bodyPr/>
        <a:lstStyle/>
        <a:p>
          <a:endParaRPr lang="es-CL"/>
        </a:p>
      </dgm:t>
    </dgm:pt>
    <dgm:pt modelId="{8E7C9587-62FB-4B39-82A4-AE0B78170251}" type="sibTrans" cxnId="{C8965488-527C-44CB-8C6D-27E4DA2CAED9}">
      <dgm:prSet/>
      <dgm:spPr/>
      <dgm:t>
        <a:bodyPr/>
        <a:lstStyle/>
        <a:p>
          <a:endParaRPr lang="es-CL"/>
        </a:p>
      </dgm:t>
    </dgm:pt>
    <dgm:pt modelId="{CAAA3E49-A457-4EAB-9193-0A214A5DD014}">
      <dgm:prSet phldrT="[Texto]"/>
      <dgm:spPr/>
      <dgm:t>
        <a:bodyPr/>
        <a:lstStyle/>
        <a:p>
          <a:r>
            <a:rPr lang="es-CL" dirty="0" smtClean="0">
              <a:solidFill>
                <a:srgbClr val="000000"/>
              </a:solidFill>
            </a:rPr>
            <a:t>Protocolos de Vigilancia</a:t>
          </a:r>
          <a:endParaRPr lang="es-CL" dirty="0">
            <a:solidFill>
              <a:srgbClr val="000000"/>
            </a:solidFill>
          </a:endParaRPr>
        </a:p>
      </dgm:t>
    </dgm:pt>
    <dgm:pt modelId="{60B4816A-C244-4EFC-A6B0-5B73C6019B1F}" type="parTrans" cxnId="{682071B3-4CC3-4BFB-9389-7FA17BAF5DCF}">
      <dgm:prSet/>
      <dgm:spPr/>
      <dgm:t>
        <a:bodyPr/>
        <a:lstStyle/>
        <a:p>
          <a:endParaRPr lang="es-CL"/>
        </a:p>
      </dgm:t>
    </dgm:pt>
    <dgm:pt modelId="{E6AA3292-83F4-449D-9E00-FAB6A731C203}" type="sibTrans" cxnId="{682071B3-4CC3-4BFB-9389-7FA17BAF5DCF}">
      <dgm:prSet/>
      <dgm:spPr/>
      <dgm:t>
        <a:bodyPr/>
        <a:lstStyle/>
        <a:p>
          <a:endParaRPr lang="es-CL"/>
        </a:p>
      </dgm:t>
    </dgm:pt>
    <dgm:pt modelId="{2EF21FBC-8002-4982-950F-349D8F6AF439}">
      <dgm:prSet phldrT="[Texto]"/>
      <dgm:spPr/>
      <dgm:t>
        <a:bodyPr/>
        <a:lstStyle/>
        <a:p>
          <a:r>
            <a:rPr lang="es-CL" dirty="0" err="1" smtClean="0"/>
            <a:t>Area</a:t>
          </a:r>
          <a:r>
            <a:rPr lang="es-CL" dirty="0" smtClean="0"/>
            <a:t> GA y SH</a:t>
          </a:r>
          <a:endParaRPr lang="es-CL" dirty="0"/>
        </a:p>
      </dgm:t>
    </dgm:pt>
    <dgm:pt modelId="{85C608B8-5AC9-4C8F-A99D-25563790D0FA}" type="parTrans" cxnId="{E4A85CA8-EC0F-49D0-A37A-1B26C65AB8C4}">
      <dgm:prSet/>
      <dgm:spPr/>
      <dgm:t>
        <a:bodyPr/>
        <a:lstStyle/>
        <a:p>
          <a:endParaRPr lang="es-CL"/>
        </a:p>
      </dgm:t>
    </dgm:pt>
    <dgm:pt modelId="{8B099FA6-17FD-4217-B3F6-97D5588B9D84}" type="sibTrans" cxnId="{E4A85CA8-EC0F-49D0-A37A-1B26C65AB8C4}">
      <dgm:prSet/>
      <dgm:spPr/>
      <dgm:t>
        <a:bodyPr/>
        <a:lstStyle/>
        <a:p>
          <a:endParaRPr lang="es-CL"/>
        </a:p>
      </dgm:t>
    </dgm:pt>
    <dgm:pt modelId="{BFB15B08-12B3-4A65-AFD2-6B74C9A29BFC}">
      <dgm:prSet phldrT="[Texto]"/>
      <dgm:spPr/>
      <dgm:t>
        <a:bodyPr/>
        <a:lstStyle/>
        <a:p>
          <a:r>
            <a:rPr lang="es-CL" dirty="0" smtClean="0">
              <a:solidFill>
                <a:srgbClr val="000000"/>
              </a:solidFill>
            </a:rPr>
            <a:t>MEL</a:t>
          </a:r>
          <a:endParaRPr lang="es-CL" dirty="0">
            <a:solidFill>
              <a:srgbClr val="000000"/>
            </a:solidFill>
          </a:endParaRPr>
        </a:p>
      </dgm:t>
    </dgm:pt>
    <dgm:pt modelId="{5C7D78BF-E882-4187-AB31-59475F95AF21}" type="parTrans" cxnId="{1EA3E5F4-5CA8-4E7C-AE7F-6FEEBD966076}">
      <dgm:prSet/>
      <dgm:spPr/>
      <dgm:t>
        <a:bodyPr/>
        <a:lstStyle/>
        <a:p>
          <a:endParaRPr lang="es-CL"/>
        </a:p>
      </dgm:t>
    </dgm:pt>
    <dgm:pt modelId="{8AC9F185-4412-432C-9214-90C7DFFE2EA3}" type="sibTrans" cxnId="{1EA3E5F4-5CA8-4E7C-AE7F-6FEEBD966076}">
      <dgm:prSet/>
      <dgm:spPr/>
      <dgm:t>
        <a:bodyPr/>
        <a:lstStyle/>
        <a:p>
          <a:endParaRPr lang="es-CL"/>
        </a:p>
      </dgm:t>
    </dgm:pt>
    <dgm:pt modelId="{D1462A14-15D0-4F97-9CF5-BC8006A772BE}">
      <dgm:prSet phldrT="[Texto]"/>
      <dgm:spPr/>
      <dgm:t>
        <a:bodyPr/>
        <a:lstStyle/>
        <a:p>
          <a:r>
            <a:rPr lang="es-CL" dirty="0" smtClean="0">
              <a:solidFill>
                <a:srgbClr val="000000"/>
              </a:solidFill>
            </a:rPr>
            <a:t>Salud del Personal</a:t>
          </a:r>
          <a:endParaRPr lang="es-CL" dirty="0">
            <a:solidFill>
              <a:srgbClr val="000000"/>
            </a:solidFill>
          </a:endParaRPr>
        </a:p>
      </dgm:t>
    </dgm:pt>
    <dgm:pt modelId="{F7E2C8F7-5B9D-43A5-A17C-9C55EC7EFC84}" type="parTrans" cxnId="{E17C144B-B490-4B4F-9F4F-835A0632DE24}">
      <dgm:prSet/>
      <dgm:spPr/>
      <dgm:t>
        <a:bodyPr/>
        <a:lstStyle/>
        <a:p>
          <a:endParaRPr lang="es-CL"/>
        </a:p>
      </dgm:t>
    </dgm:pt>
    <dgm:pt modelId="{301652E3-9AF9-436B-82B8-6CEB51B85BC3}" type="sibTrans" cxnId="{E17C144B-B490-4B4F-9F4F-835A0632DE24}">
      <dgm:prSet/>
      <dgm:spPr/>
      <dgm:t>
        <a:bodyPr/>
        <a:lstStyle/>
        <a:p>
          <a:endParaRPr lang="es-CL"/>
        </a:p>
      </dgm:t>
    </dgm:pt>
    <dgm:pt modelId="{426DF3C4-1731-4DEA-A424-562316741049}">
      <dgm:prSet phldrT="[Texto]"/>
      <dgm:spPr/>
      <dgm:t>
        <a:bodyPr/>
        <a:lstStyle/>
        <a:p>
          <a:r>
            <a:rPr lang="es-CL" dirty="0" smtClean="0">
              <a:solidFill>
                <a:srgbClr val="000000"/>
              </a:solidFill>
            </a:rPr>
            <a:t>PMG Género</a:t>
          </a:r>
          <a:endParaRPr lang="es-CL" dirty="0">
            <a:solidFill>
              <a:srgbClr val="000000"/>
            </a:solidFill>
          </a:endParaRPr>
        </a:p>
      </dgm:t>
    </dgm:pt>
    <dgm:pt modelId="{1B3D55DE-6D69-49CE-9294-CAFF11C4804F}" type="parTrans" cxnId="{081F4A65-09D5-4E75-B8C8-ED637FCD8F03}">
      <dgm:prSet/>
      <dgm:spPr/>
      <dgm:t>
        <a:bodyPr/>
        <a:lstStyle/>
        <a:p>
          <a:endParaRPr lang="es-CL"/>
        </a:p>
      </dgm:t>
    </dgm:pt>
    <dgm:pt modelId="{FD991FD0-6D16-411C-9D8E-913536C1C88C}" type="sibTrans" cxnId="{081F4A65-09D5-4E75-B8C8-ED637FCD8F03}">
      <dgm:prSet/>
      <dgm:spPr/>
      <dgm:t>
        <a:bodyPr/>
        <a:lstStyle/>
        <a:p>
          <a:endParaRPr lang="es-CL"/>
        </a:p>
      </dgm:t>
    </dgm:pt>
    <dgm:pt modelId="{2C0ADEC9-AB3C-4A57-816F-C51439039933}">
      <dgm:prSet phldrT="[Texto]"/>
      <dgm:spPr/>
      <dgm:t>
        <a:bodyPr/>
        <a:lstStyle/>
        <a:p>
          <a:r>
            <a:rPr lang="es-CL" dirty="0" smtClean="0">
              <a:solidFill>
                <a:srgbClr val="000000"/>
              </a:solidFill>
            </a:rPr>
            <a:t>MALS</a:t>
          </a:r>
          <a:endParaRPr lang="es-CL" dirty="0">
            <a:solidFill>
              <a:srgbClr val="000000"/>
            </a:solidFill>
          </a:endParaRPr>
        </a:p>
      </dgm:t>
    </dgm:pt>
    <dgm:pt modelId="{B9727BB1-2E7E-4397-B665-64D38DF0613F}" type="parTrans" cxnId="{D5710917-BC89-4015-8644-514B9B0CBB80}">
      <dgm:prSet/>
      <dgm:spPr/>
      <dgm:t>
        <a:bodyPr/>
        <a:lstStyle/>
        <a:p>
          <a:endParaRPr lang="es-CL"/>
        </a:p>
      </dgm:t>
    </dgm:pt>
    <dgm:pt modelId="{7D60FF80-2E60-4BD3-9059-3973232A3C4F}" type="sibTrans" cxnId="{D5710917-BC89-4015-8644-514B9B0CBB80}">
      <dgm:prSet/>
      <dgm:spPr/>
      <dgm:t>
        <a:bodyPr/>
        <a:lstStyle/>
        <a:p>
          <a:endParaRPr lang="es-CL"/>
        </a:p>
      </dgm:t>
    </dgm:pt>
    <dgm:pt modelId="{586DA240-0966-4B05-99C8-B3FD0B84D50B}">
      <dgm:prSet phldrT="[Texto]"/>
      <dgm:spPr/>
      <dgm:t>
        <a:bodyPr/>
        <a:lstStyle/>
        <a:p>
          <a:r>
            <a:rPr lang="es-CL" dirty="0" smtClean="0">
              <a:solidFill>
                <a:srgbClr val="000000"/>
              </a:solidFill>
            </a:rPr>
            <a:t>Trato Usuario</a:t>
          </a:r>
          <a:endParaRPr lang="es-CL" dirty="0">
            <a:solidFill>
              <a:srgbClr val="000000"/>
            </a:solidFill>
          </a:endParaRPr>
        </a:p>
      </dgm:t>
    </dgm:pt>
    <dgm:pt modelId="{428BA4B2-9343-4CD1-A3EB-1414B317412E}" type="parTrans" cxnId="{1D7897F1-C6E2-4B5A-9EAE-9BE172B63D3E}">
      <dgm:prSet/>
      <dgm:spPr/>
      <dgm:t>
        <a:bodyPr/>
        <a:lstStyle/>
        <a:p>
          <a:endParaRPr lang="es-CL"/>
        </a:p>
      </dgm:t>
    </dgm:pt>
    <dgm:pt modelId="{234B2B9A-F698-480F-8157-92C1AED874BA}" type="sibTrans" cxnId="{1D7897F1-C6E2-4B5A-9EAE-9BE172B63D3E}">
      <dgm:prSet/>
      <dgm:spPr/>
      <dgm:t>
        <a:bodyPr/>
        <a:lstStyle/>
        <a:p>
          <a:endParaRPr lang="es-CL"/>
        </a:p>
      </dgm:t>
    </dgm:pt>
    <dgm:pt modelId="{64B850F8-AB9E-4053-988E-F37D2B5B41AD}">
      <dgm:prSet phldrT="[Texto]"/>
      <dgm:spPr/>
      <dgm:t>
        <a:bodyPr/>
        <a:lstStyle/>
        <a:p>
          <a:r>
            <a:rPr lang="es-CL" dirty="0" smtClean="0">
              <a:solidFill>
                <a:srgbClr val="000000"/>
              </a:solidFill>
            </a:rPr>
            <a:t>Conciliación </a:t>
          </a:r>
          <a:r>
            <a:rPr lang="es-CL" dirty="0" err="1" smtClean="0">
              <a:solidFill>
                <a:srgbClr val="000000"/>
              </a:solidFill>
            </a:rPr>
            <a:t>VFyL</a:t>
          </a:r>
          <a:endParaRPr lang="es-CL" dirty="0">
            <a:solidFill>
              <a:srgbClr val="000000"/>
            </a:solidFill>
          </a:endParaRPr>
        </a:p>
      </dgm:t>
    </dgm:pt>
    <dgm:pt modelId="{5D513E27-45C3-4CAF-A0B1-CA11EEC45534}" type="parTrans" cxnId="{49949689-509E-4E5F-B2D0-B71374987B6F}">
      <dgm:prSet/>
      <dgm:spPr/>
      <dgm:t>
        <a:bodyPr/>
        <a:lstStyle/>
        <a:p>
          <a:endParaRPr lang="es-CL"/>
        </a:p>
      </dgm:t>
    </dgm:pt>
    <dgm:pt modelId="{37113138-ABEB-436C-A16F-D9DD98CB4648}" type="sibTrans" cxnId="{49949689-509E-4E5F-B2D0-B71374987B6F}">
      <dgm:prSet/>
      <dgm:spPr/>
      <dgm:t>
        <a:bodyPr/>
        <a:lstStyle/>
        <a:p>
          <a:endParaRPr lang="es-CL"/>
        </a:p>
      </dgm:t>
    </dgm:pt>
    <dgm:pt modelId="{3FBDE7FC-F187-45F1-A55A-B238C9F0B732}">
      <dgm:prSet phldrT="[Texto]"/>
      <dgm:spPr/>
      <dgm:t>
        <a:bodyPr/>
        <a:lstStyle/>
        <a:p>
          <a:r>
            <a:rPr lang="es-CL" dirty="0" smtClean="0">
              <a:solidFill>
                <a:srgbClr val="000000"/>
              </a:solidFill>
            </a:rPr>
            <a:t>Decreto N° 67</a:t>
          </a:r>
          <a:endParaRPr lang="es-CL" dirty="0">
            <a:solidFill>
              <a:srgbClr val="000000"/>
            </a:solidFill>
          </a:endParaRPr>
        </a:p>
      </dgm:t>
    </dgm:pt>
    <dgm:pt modelId="{C4858A6B-E9A9-422F-B114-61C403CE4EA6}" type="parTrans" cxnId="{6643C89B-F11E-4360-81B9-C1F6822BCDA7}">
      <dgm:prSet/>
      <dgm:spPr/>
      <dgm:t>
        <a:bodyPr/>
        <a:lstStyle/>
        <a:p>
          <a:endParaRPr lang="es-CL"/>
        </a:p>
      </dgm:t>
    </dgm:pt>
    <dgm:pt modelId="{16B20859-6F8B-4372-8102-B92907767021}" type="sibTrans" cxnId="{6643C89B-F11E-4360-81B9-C1F6822BCDA7}">
      <dgm:prSet/>
      <dgm:spPr/>
      <dgm:t>
        <a:bodyPr/>
        <a:lstStyle/>
        <a:p>
          <a:endParaRPr lang="es-CL"/>
        </a:p>
      </dgm:t>
    </dgm:pt>
    <dgm:pt modelId="{958A704F-F829-4806-AA7E-770F6515BF9D}">
      <dgm:prSet phldrT="[Texto]"/>
      <dgm:spPr/>
      <dgm:t>
        <a:bodyPr/>
        <a:lstStyle/>
        <a:p>
          <a:r>
            <a:rPr lang="es-CL" dirty="0" smtClean="0">
              <a:solidFill>
                <a:srgbClr val="000000"/>
              </a:solidFill>
            </a:rPr>
            <a:t>Sistema </a:t>
          </a:r>
          <a:r>
            <a:rPr lang="es-CL" dirty="0" err="1" smtClean="0">
              <a:solidFill>
                <a:srgbClr val="000000"/>
              </a:solidFill>
            </a:rPr>
            <a:t>HSyMAT</a:t>
          </a:r>
          <a:r>
            <a:rPr lang="es-CL" dirty="0" smtClean="0">
              <a:solidFill>
                <a:srgbClr val="000000"/>
              </a:solidFill>
            </a:rPr>
            <a:t> del PMG</a:t>
          </a:r>
          <a:endParaRPr lang="es-CL" dirty="0">
            <a:solidFill>
              <a:srgbClr val="000000"/>
            </a:solidFill>
          </a:endParaRPr>
        </a:p>
      </dgm:t>
    </dgm:pt>
    <dgm:pt modelId="{7FC2347A-D980-4B1F-8D95-E91DDE7E825F}" type="parTrans" cxnId="{04DC0D59-1648-48D3-9CF0-4FB14A5C791A}">
      <dgm:prSet/>
      <dgm:spPr/>
      <dgm:t>
        <a:bodyPr/>
        <a:lstStyle/>
        <a:p>
          <a:endParaRPr lang="es-CL"/>
        </a:p>
      </dgm:t>
    </dgm:pt>
    <dgm:pt modelId="{E659719D-2497-4C58-866D-0033132D112C}" type="sibTrans" cxnId="{04DC0D59-1648-48D3-9CF0-4FB14A5C791A}">
      <dgm:prSet/>
      <dgm:spPr/>
      <dgm:t>
        <a:bodyPr/>
        <a:lstStyle/>
        <a:p>
          <a:endParaRPr lang="es-CL"/>
        </a:p>
      </dgm:t>
    </dgm:pt>
    <dgm:pt modelId="{7C22DC23-F4C0-4403-ADB2-4359386A721A}">
      <dgm:prSet phldrT="[Texto]"/>
      <dgm:spPr/>
      <dgm:t>
        <a:bodyPr/>
        <a:lstStyle/>
        <a:p>
          <a:r>
            <a:rPr lang="es-CL" dirty="0" smtClean="0">
              <a:solidFill>
                <a:srgbClr val="000000"/>
              </a:solidFill>
            </a:rPr>
            <a:t>Trabajo Pesado</a:t>
          </a:r>
          <a:endParaRPr lang="es-CL" dirty="0">
            <a:solidFill>
              <a:srgbClr val="000000"/>
            </a:solidFill>
          </a:endParaRPr>
        </a:p>
      </dgm:t>
    </dgm:pt>
    <dgm:pt modelId="{792FC7FB-CA64-4EAA-978F-F72AEBB76676}" type="parTrans" cxnId="{6EDDB367-8A49-4C9C-9D30-4319E672E57F}">
      <dgm:prSet/>
      <dgm:spPr/>
      <dgm:t>
        <a:bodyPr/>
        <a:lstStyle/>
        <a:p>
          <a:endParaRPr lang="es-CL"/>
        </a:p>
      </dgm:t>
    </dgm:pt>
    <dgm:pt modelId="{83761F5F-FE65-4472-BD5A-C58255F76AB2}" type="sibTrans" cxnId="{6EDDB367-8A49-4C9C-9D30-4319E672E57F}">
      <dgm:prSet/>
      <dgm:spPr/>
      <dgm:t>
        <a:bodyPr/>
        <a:lstStyle/>
        <a:p>
          <a:endParaRPr lang="es-CL"/>
        </a:p>
      </dgm:t>
    </dgm:pt>
    <dgm:pt modelId="{A2C5B602-EFFF-4102-81C7-84634196EB69}">
      <dgm:prSet phldrT="[Texto]"/>
      <dgm:spPr/>
      <dgm:t>
        <a:bodyPr/>
        <a:lstStyle/>
        <a:p>
          <a:r>
            <a:rPr lang="es-CL" dirty="0" smtClean="0">
              <a:solidFill>
                <a:srgbClr val="000000"/>
              </a:solidFill>
            </a:rPr>
            <a:t>OOPP Riesgo Psicosocial</a:t>
          </a:r>
          <a:endParaRPr lang="es-CL" dirty="0">
            <a:solidFill>
              <a:srgbClr val="000000"/>
            </a:solidFill>
          </a:endParaRPr>
        </a:p>
      </dgm:t>
    </dgm:pt>
    <dgm:pt modelId="{420B0714-4648-4A53-B277-BBBC5DCA678C}" type="parTrans" cxnId="{E1B6B523-9A7D-4607-8C1D-9339E15C37B8}">
      <dgm:prSet/>
      <dgm:spPr/>
      <dgm:t>
        <a:bodyPr/>
        <a:lstStyle/>
        <a:p>
          <a:endParaRPr lang="es-CL"/>
        </a:p>
      </dgm:t>
    </dgm:pt>
    <dgm:pt modelId="{D3F68E1B-AFA0-4781-8D21-AD52797B399E}" type="sibTrans" cxnId="{E1B6B523-9A7D-4607-8C1D-9339E15C37B8}">
      <dgm:prSet/>
      <dgm:spPr/>
      <dgm:t>
        <a:bodyPr/>
        <a:lstStyle/>
        <a:p>
          <a:endParaRPr lang="es-CL"/>
        </a:p>
      </dgm:t>
    </dgm:pt>
    <dgm:pt modelId="{F9AE6BB8-E6B2-47B0-8FA4-CDBD4B7C25FA}">
      <dgm:prSet phldrT="[Texto]"/>
      <dgm:spPr/>
      <dgm:t>
        <a:bodyPr/>
        <a:lstStyle/>
        <a:p>
          <a:r>
            <a:rPr lang="es-CL" dirty="0" smtClean="0">
              <a:solidFill>
                <a:srgbClr val="000000"/>
              </a:solidFill>
            </a:rPr>
            <a:t>Gestión Ambiental PGA</a:t>
          </a:r>
          <a:endParaRPr lang="es-CL" dirty="0">
            <a:solidFill>
              <a:srgbClr val="000000"/>
            </a:solidFill>
          </a:endParaRPr>
        </a:p>
      </dgm:t>
    </dgm:pt>
    <dgm:pt modelId="{BDF42A07-B1AD-4ACF-92E2-805C91DAB446}" type="parTrans" cxnId="{555F2754-3B2A-41D0-99E1-6CF6251233CA}">
      <dgm:prSet/>
      <dgm:spPr/>
      <dgm:t>
        <a:bodyPr/>
        <a:lstStyle/>
        <a:p>
          <a:endParaRPr lang="es-CL"/>
        </a:p>
      </dgm:t>
    </dgm:pt>
    <dgm:pt modelId="{0DE0E7EE-AE11-49E4-AF57-31EEE54E061A}" type="sibTrans" cxnId="{555F2754-3B2A-41D0-99E1-6CF6251233CA}">
      <dgm:prSet/>
      <dgm:spPr/>
      <dgm:t>
        <a:bodyPr/>
        <a:lstStyle/>
        <a:p>
          <a:endParaRPr lang="es-CL"/>
        </a:p>
      </dgm:t>
    </dgm:pt>
    <dgm:pt modelId="{F7FEF803-497F-4C76-A8DA-BDE096A75480}">
      <dgm:prSet phldrT="[Texto]"/>
      <dgm:spPr/>
      <dgm:t>
        <a:bodyPr/>
        <a:lstStyle/>
        <a:p>
          <a:r>
            <a:rPr lang="es-CL" dirty="0" smtClean="0">
              <a:solidFill>
                <a:srgbClr val="000000"/>
              </a:solidFill>
            </a:rPr>
            <a:t>Agenda Verde y Saludable</a:t>
          </a:r>
          <a:endParaRPr lang="es-CL" dirty="0">
            <a:solidFill>
              <a:srgbClr val="000000"/>
            </a:solidFill>
          </a:endParaRPr>
        </a:p>
      </dgm:t>
    </dgm:pt>
    <dgm:pt modelId="{7F897B79-23A0-46EA-91F3-EEC51D5BBC90}" type="parTrans" cxnId="{E0CBED12-4A41-4B80-8685-EDADF40968F8}">
      <dgm:prSet/>
      <dgm:spPr/>
      <dgm:t>
        <a:bodyPr/>
        <a:lstStyle/>
        <a:p>
          <a:endParaRPr lang="es-CL"/>
        </a:p>
      </dgm:t>
    </dgm:pt>
    <dgm:pt modelId="{20912ED3-BBBF-4E53-A05C-60ED74CEF7CC}" type="sibTrans" cxnId="{E0CBED12-4A41-4B80-8685-EDADF40968F8}">
      <dgm:prSet/>
      <dgm:spPr/>
      <dgm:t>
        <a:bodyPr/>
        <a:lstStyle/>
        <a:p>
          <a:endParaRPr lang="es-CL"/>
        </a:p>
      </dgm:t>
    </dgm:pt>
    <dgm:pt modelId="{CB71D0FC-CB20-4B1D-A8D2-2DDB5FB390CC}">
      <dgm:prSet phldrT="[Texto]"/>
      <dgm:spPr/>
      <dgm:t>
        <a:bodyPr/>
        <a:lstStyle/>
        <a:p>
          <a:r>
            <a:rPr lang="es-CL" dirty="0" smtClean="0">
              <a:solidFill>
                <a:srgbClr val="000000"/>
              </a:solidFill>
            </a:rPr>
            <a:t>Eficiencia Energética</a:t>
          </a:r>
          <a:endParaRPr lang="es-CL" dirty="0">
            <a:solidFill>
              <a:srgbClr val="000000"/>
            </a:solidFill>
          </a:endParaRPr>
        </a:p>
      </dgm:t>
    </dgm:pt>
    <dgm:pt modelId="{DF6A36AE-9663-4240-812E-50A90B3E1D5A}" type="parTrans" cxnId="{5271E057-5BA5-4AC1-9EDC-1BE1DDB9A906}">
      <dgm:prSet/>
      <dgm:spPr/>
      <dgm:t>
        <a:bodyPr/>
        <a:lstStyle/>
        <a:p>
          <a:endParaRPr lang="es-CL"/>
        </a:p>
      </dgm:t>
    </dgm:pt>
    <dgm:pt modelId="{3F8A2F57-F833-4622-B0B2-13A32B9B88C5}" type="sibTrans" cxnId="{5271E057-5BA5-4AC1-9EDC-1BE1DDB9A906}">
      <dgm:prSet/>
      <dgm:spPr/>
      <dgm:t>
        <a:bodyPr/>
        <a:lstStyle/>
        <a:p>
          <a:endParaRPr lang="es-CL"/>
        </a:p>
      </dgm:t>
    </dgm:pt>
    <dgm:pt modelId="{4C8D30E8-B615-4470-B32C-38D694469917}">
      <dgm:prSet phldrT="[Texto]"/>
      <dgm:spPr/>
      <dgm:t>
        <a:bodyPr/>
        <a:lstStyle/>
        <a:p>
          <a:r>
            <a:rPr lang="es-CL" dirty="0" smtClean="0">
              <a:solidFill>
                <a:srgbClr val="000000"/>
              </a:solidFill>
            </a:rPr>
            <a:t>Cambio Climático</a:t>
          </a:r>
          <a:endParaRPr lang="es-CL" dirty="0">
            <a:solidFill>
              <a:srgbClr val="000000"/>
            </a:solidFill>
          </a:endParaRPr>
        </a:p>
      </dgm:t>
    </dgm:pt>
    <dgm:pt modelId="{68F4213A-63B8-40C6-9258-01ADEC70FBDE}" type="parTrans" cxnId="{2B568369-2CDE-4802-9B9A-FA148E20078A}">
      <dgm:prSet/>
      <dgm:spPr/>
      <dgm:t>
        <a:bodyPr/>
        <a:lstStyle/>
        <a:p>
          <a:endParaRPr lang="es-CL"/>
        </a:p>
      </dgm:t>
    </dgm:pt>
    <dgm:pt modelId="{55FF34F2-2EA7-4702-BF34-604FAED0631D}" type="sibTrans" cxnId="{2B568369-2CDE-4802-9B9A-FA148E20078A}">
      <dgm:prSet/>
      <dgm:spPr/>
      <dgm:t>
        <a:bodyPr/>
        <a:lstStyle/>
        <a:p>
          <a:endParaRPr lang="es-CL"/>
        </a:p>
      </dgm:t>
    </dgm:pt>
    <dgm:pt modelId="{23F50D9B-EBB5-4CFC-B5A6-3F9B173D0AFF}">
      <dgm:prSet phldrT="[Texto]"/>
      <dgm:spPr/>
      <dgm:t>
        <a:bodyPr/>
        <a:lstStyle/>
        <a:p>
          <a:r>
            <a:rPr lang="es-CL" dirty="0" smtClean="0">
              <a:solidFill>
                <a:srgbClr val="000000"/>
              </a:solidFill>
            </a:rPr>
            <a:t>Indicador TSIT en ADP</a:t>
          </a:r>
          <a:endParaRPr lang="es-CL" dirty="0">
            <a:solidFill>
              <a:srgbClr val="000000"/>
            </a:solidFill>
          </a:endParaRPr>
        </a:p>
      </dgm:t>
    </dgm:pt>
    <dgm:pt modelId="{51399399-9748-4861-8D13-DD2C0E00BCD3}" type="parTrans" cxnId="{BFECE7D9-2EB6-45BA-B987-9470ADDE6613}">
      <dgm:prSet/>
      <dgm:spPr/>
      <dgm:t>
        <a:bodyPr/>
        <a:lstStyle/>
        <a:p>
          <a:endParaRPr lang="es-CL"/>
        </a:p>
      </dgm:t>
    </dgm:pt>
    <dgm:pt modelId="{D641C7A1-EC1E-45CD-8080-03D7231CAA88}" type="sibTrans" cxnId="{BFECE7D9-2EB6-45BA-B987-9470ADDE6613}">
      <dgm:prSet/>
      <dgm:spPr/>
      <dgm:t>
        <a:bodyPr/>
        <a:lstStyle/>
        <a:p>
          <a:endParaRPr lang="es-CL"/>
        </a:p>
      </dgm:t>
    </dgm:pt>
    <dgm:pt modelId="{BE3FB0B6-A333-48DE-92B7-64AD28A69947}">
      <dgm:prSet phldrT="[Texto]"/>
      <dgm:spPr/>
      <dgm:t>
        <a:bodyPr/>
        <a:lstStyle/>
        <a:p>
          <a:r>
            <a:rPr lang="es-CL" dirty="0" smtClean="0">
              <a:solidFill>
                <a:srgbClr val="000000"/>
              </a:solidFill>
            </a:rPr>
            <a:t>Indicador de GA en BSC en EAR</a:t>
          </a:r>
          <a:endParaRPr lang="es-CL" dirty="0">
            <a:solidFill>
              <a:srgbClr val="000000"/>
            </a:solidFill>
          </a:endParaRPr>
        </a:p>
      </dgm:t>
    </dgm:pt>
    <dgm:pt modelId="{67297BC4-3BD1-4E10-A8F8-4B31EDD5D5E5}" type="parTrans" cxnId="{7C617506-8E8D-42E2-9AAD-0DA1DE08B26F}">
      <dgm:prSet/>
      <dgm:spPr/>
      <dgm:t>
        <a:bodyPr/>
        <a:lstStyle/>
        <a:p>
          <a:endParaRPr lang="es-CL"/>
        </a:p>
      </dgm:t>
    </dgm:pt>
    <dgm:pt modelId="{993D3415-2739-48DD-B1A9-6F6D1B11836A}" type="sibTrans" cxnId="{7C617506-8E8D-42E2-9AAD-0DA1DE08B26F}">
      <dgm:prSet/>
      <dgm:spPr/>
      <dgm:t>
        <a:bodyPr/>
        <a:lstStyle/>
        <a:p>
          <a:endParaRPr lang="es-CL"/>
        </a:p>
      </dgm:t>
    </dgm:pt>
    <dgm:pt modelId="{C35018ED-E6A1-4764-BAF0-30017482422A}">
      <dgm:prSet phldrT="[Texto]"/>
      <dgm:spPr/>
      <dgm:t>
        <a:bodyPr/>
        <a:lstStyle/>
        <a:p>
          <a:r>
            <a:rPr lang="es-CL" dirty="0" smtClean="0">
              <a:solidFill>
                <a:srgbClr val="000000"/>
              </a:solidFill>
            </a:rPr>
            <a:t>Metas en la Estrategia Sectorial en CC</a:t>
          </a:r>
          <a:endParaRPr lang="es-CL" dirty="0">
            <a:solidFill>
              <a:srgbClr val="000000"/>
            </a:solidFill>
          </a:endParaRPr>
        </a:p>
      </dgm:t>
    </dgm:pt>
    <dgm:pt modelId="{C7305161-B09A-4D94-AB31-1F9314BB6DBB}" type="parTrans" cxnId="{3410883F-BFCC-4069-93BC-D9AE616B7992}">
      <dgm:prSet/>
      <dgm:spPr/>
      <dgm:t>
        <a:bodyPr/>
        <a:lstStyle/>
        <a:p>
          <a:endParaRPr lang="es-CL"/>
        </a:p>
      </dgm:t>
    </dgm:pt>
    <dgm:pt modelId="{A2F5C6C2-F5EA-4BF3-B40C-AEFCA5F16C6D}" type="sibTrans" cxnId="{3410883F-BFCC-4069-93BC-D9AE616B7992}">
      <dgm:prSet/>
      <dgm:spPr/>
      <dgm:t>
        <a:bodyPr/>
        <a:lstStyle/>
        <a:p>
          <a:endParaRPr lang="es-CL"/>
        </a:p>
      </dgm:t>
    </dgm:pt>
    <dgm:pt modelId="{ABE4681E-6030-45BB-81D6-DBEAB23443A5}" type="pres">
      <dgm:prSet presAssocID="{353453CF-B650-4ACF-8109-B6C37EF098B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3E6CF0CE-C03A-4D62-A6C1-1209A2054BA7}" type="pres">
      <dgm:prSet presAssocID="{F8CD8A20-ACCC-4FF5-8ACF-CD76B79C5235}" presName="vertFlow" presStyleCnt="0"/>
      <dgm:spPr/>
    </dgm:pt>
    <dgm:pt modelId="{01A6E658-2E5E-4D87-B3C5-ED0FB08D8099}" type="pres">
      <dgm:prSet presAssocID="{F8CD8A20-ACCC-4FF5-8ACF-CD76B79C5235}" presName="header" presStyleLbl="node1" presStyleIdx="0" presStyleCnt="3"/>
      <dgm:spPr/>
      <dgm:t>
        <a:bodyPr/>
        <a:lstStyle/>
        <a:p>
          <a:endParaRPr lang="es-CL"/>
        </a:p>
      </dgm:t>
    </dgm:pt>
    <dgm:pt modelId="{97A3D2E4-CC25-4E0C-978B-3B1F4AA8BCD8}" type="pres">
      <dgm:prSet presAssocID="{F12E6D6F-BB8C-4B49-8C21-19875CB3D6CA}" presName="parTrans" presStyleLbl="sibTrans2D1" presStyleIdx="0" presStyleCnt="21"/>
      <dgm:spPr/>
      <dgm:t>
        <a:bodyPr/>
        <a:lstStyle/>
        <a:p>
          <a:endParaRPr lang="es-CL"/>
        </a:p>
      </dgm:t>
    </dgm:pt>
    <dgm:pt modelId="{292FFAB2-1DC4-4E30-BB00-066F24ADAE57}" type="pres">
      <dgm:prSet presAssocID="{D950B327-B932-4769-BDC4-99F7624F1149}" presName="child" presStyleLbl="alignAccFollowNode1" presStyleIdx="0" presStyleCnt="2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AEE7698-0918-4E69-B1EB-A79DE30E8AC5}" type="pres">
      <dgm:prSet presAssocID="{2CF2C2F4-93C4-49F1-AA2B-9F5053C5E380}" presName="sibTrans" presStyleLbl="sibTrans2D1" presStyleIdx="1" presStyleCnt="21"/>
      <dgm:spPr/>
      <dgm:t>
        <a:bodyPr/>
        <a:lstStyle/>
        <a:p>
          <a:endParaRPr lang="es-CL"/>
        </a:p>
      </dgm:t>
    </dgm:pt>
    <dgm:pt modelId="{7D5A0CC4-39E5-4489-A39A-38D85981C618}" type="pres">
      <dgm:prSet presAssocID="{E967B529-DC39-4548-970A-A4910444910C}" presName="child" presStyleLbl="alignAccFollowNode1" presStyleIdx="1" presStyleCnt="2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964B47D-513C-4C89-BF94-1EC042EEBA96}" type="pres">
      <dgm:prSet presAssocID="{C3B18ED2-8A95-485E-B98F-7903AC913B63}" presName="sibTrans" presStyleLbl="sibTrans2D1" presStyleIdx="2" presStyleCnt="21"/>
      <dgm:spPr/>
      <dgm:t>
        <a:bodyPr/>
        <a:lstStyle/>
        <a:p>
          <a:endParaRPr lang="es-CL"/>
        </a:p>
      </dgm:t>
    </dgm:pt>
    <dgm:pt modelId="{A2D25F88-20DA-4E97-9B82-15DC303EDDF3}" type="pres">
      <dgm:prSet presAssocID="{BFB15B08-12B3-4A65-AFD2-6B74C9A29BFC}" presName="child" presStyleLbl="alignAccFollowNode1" presStyleIdx="2" presStyleCnt="2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7E1DAED-6A63-4BDC-BA2E-7AAB4AD22074}" type="pres">
      <dgm:prSet presAssocID="{8AC9F185-4412-432C-9214-90C7DFFE2EA3}" presName="sibTrans" presStyleLbl="sibTrans2D1" presStyleIdx="3" presStyleCnt="21"/>
      <dgm:spPr/>
      <dgm:t>
        <a:bodyPr/>
        <a:lstStyle/>
        <a:p>
          <a:endParaRPr lang="es-CL"/>
        </a:p>
      </dgm:t>
    </dgm:pt>
    <dgm:pt modelId="{5CC0BDE4-D9E0-496C-B186-A6DB94FDC9A5}" type="pres">
      <dgm:prSet presAssocID="{D1462A14-15D0-4F97-9CF5-BC8006A772BE}" presName="child" presStyleLbl="alignAccFollowNode1" presStyleIdx="3" presStyleCnt="2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E3EDB30-8431-4208-92D3-E1FEEFFF0F0F}" type="pres">
      <dgm:prSet presAssocID="{301652E3-9AF9-436B-82B8-6CEB51B85BC3}" presName="sibTrans" presStyleLbl="sibTrans2D1" presStyleIdx="4" presStyleCnt="21"/>
      <dgm:spPr/>
      <dgm:t>
        <a:bodyPr/>
        <a:lstStyle/>
        <a:p>
          <a:endParaRPr lang="es-CL"/>
        </a:p>
      </dgm:t>
    </dgm:pt>
    <dgm:pt modelId="{F658BB2F-BBC3-4994-99D3-F2B4447CCC85}" type="pres">
      <dgm:prSet presAssocID="{426DF3C4-1731-4DEA-A424-562316741049}" presName="child" presStyleLbl="alignAccFollowNode1" presStyleIdx="4" presStyleCnt="2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CD4D938-064E-4F5D-B37D-8AAC4092E42F}" type="pres">
      <dgm:prSet presAssocID="{FD991FD0-6D16-411C-9D8E-913536C1C88C}" presName="sibTrans" presStyleLbl="sibTrans2D1" presStyleIdx="5" presStyleCnt="21"/>
      <dgm:spPr/>
      <dgm:t>
        <a:bodyPr/>
        <a:lstStyle/>
        <a:p>
          <a:endParaRPr lang="es-CL"/>
        </a:p>
      </dgm:t>
    </dgm:pt>
    <dgm:pt modelId="{997C1E31-506C-427F-80EA-BB4ADF1D22DE}" type="pres">
      <dgm:prSet presAssocID="{2C0ADEC9-AB3C-4A57-816F-C51439039933}" presName="child" presStyleLbl="alignAccFollowNode1" presStyleIdx="5" presStyleCnt="2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E24670A-B6D2-4D00-9CCB-62A3FABD450C}" type="pres">
      <dgm:prSet presAssocID="{7D60FF80-2E60-4BD3-9059-3973232A3C4F}" presName="sibTrans" presStyleLbl="sibTrans2D1" presStyleIdx="6" presStyleCnt="21"/>
      <dgm:spPr/>
      <dgm:t>
        <a:bodyPr/>
        <a:lstStyle/>
        <a:p>
          <a:endParaRPr lang="es-CL"/>
        </a:p>
      </dgm:t>
    </dgm:pt>
    <dgm:pt modelId="{5634BDA4-2C44-4E49-A7CD-85DEA6492892}" type="pres">
      <dgm:prSet presAssocID="{586DA240-0966-4B05-99C8-B3FD0B84D50B}" presName="child" presStyleLbl="alignAccFollowNode1" presStyleIdx="6" presStyleCnt="2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F644EEBA-9CEA-4189-845F-D43889A842C8}" type="pres">
      <dgm:prSet presAssocID="{234B2B9A-F698-480F-8157-92C1AED874BA}" presName="sibTrans" presStyleLbl="sibTrans2D1" presStyleIdx="7" presStyleCnt="21"/>
      <dgm:spPr/>
      <dgm:t>
        <a:bodyPr/>
        <a:lstStyle/>
        <a:p>
          <a:endParaRPr lang="es-CL"/>
        </a:p>
      </dgm:t>
    </dgm:pt>
    <dgm:pt modelId="{EFE4C1D3-1B4E-43B6-A02A-D100909A2D11}" type="pres">
      <dgm:prSet presAssocID="{64B850F8-AB9E-4053-988E-F37D2B5B41AD}" presName="child" presStyleLbl="alignAccFollowNode1" presStyleIdx="7" presStyleCnt="2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4CB578A-AF82-49C7-A095-A3338D3DBDE8}" type="pres">
      <dgm:prSet presAssocID="{F8CD8A20-ACCC-4FF5-8ACF-CD76B79C5235}" presName="hSp" presStyleCnt="0"/>
      <dgm:spPr/>
    </dgm:pt>
    <dgm:pt modelId="{6BB926F4-0E19-4045-8366-6DB0DDF9FDFF}" type="pres">
      <dgm:prSet presAssocID="{DD584A26-1444-4BE2-BDA1-D6907C212B6A}" presName="vertFlow" presStyleCnt="0"/>
      <dgm:spPr/>
    </dgm:pt>
    <dgm:pt modelId="{FDB94DD0-85C8-42AE-A314-B7BBF9DD9DB6}" type="pres">
      <dgm:prSet presAssocID="{DD584A26-1444-4BE2-BDA1-D6907C212B6A}" presName="header" presStyleLbl="node1" presStyleIdx="1" presStyleCnt="3"/>
      <dgm:spPr/>
      <dgm:t>
        <a:bodyPr/>
        <a:lstStyle/>
        <a:p>
          <a:endParaRPr lang="es-CL"/>
        </a:p>
      </dgm:t>
    </dgm:pt>
    <dgm:pt modelId="{0B1F7631-18C1-4772-B425-B89D5E701C68}" type="pres">
      <dgm:prSet presAssocID="{8C713977-3387-4F09-BF0B-EED154DFDF52}" presName="parTrans" presStyleLbl="sibTrans2D1" presStyleIdx="8" presStyleCnt="21"/>
      <dgm:spPr/>
      <dgm:t>
        <a:bodyPr/>
        <a:lstStyle/>
        <a:p>
          <a:endParaRPr lang="es-CL"/>
        </a:p>
      </dgm:t>
    </dgm:pt>
    <dgm:pt modelId="{E8D47680-CCC5-4326-A8E8-2FBF97FE57A5}" type="pres">
      <dgm:prSet presAssocID="{C8903A80-D9E7-46E3-AE92-39153673F7B7}" presName="child" presStyleLbl="alignAccFollowNode1" presStyleIdx="8" presStyleCnt="2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27817EB2-DE29-45D4-9333-9AB51D28D926}" type="pres">
      <dgm:prSet presAssocID="{8E7C9587-62FB-4B39-82A4-AE0B78170251}" presName="sibTrans" presStyleLbl="sibTrans2D1" presStyleIdx="9" presStyleCnt="21"/>
      <dgm:spPr/>
      <dgm:t>
        <a:bodyPr/>
        <a:lstStyle/>
        <a:p>
          <a:endParaRPr lang="es-CL"/>
        </a:p>
      </dgm:t>
    </dgm:pt>
    <dgm:pt modelId="{D1F6E810-6DDE-48F4-AD06-3583D4206883}" type="pres">
      <dgm:prSet presAssocID="{CAAA3E49-A457-4EAB-9193-0A214A5DD014}" presName="child" presStyleLbl="alignAccFollowNode1" presStyleIdx="9" presStyleCnt="2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59AF28C0-26AE-4B20-ADD3-2515CD741C8D}" type="pres">
      <dgm:prSet presAssocID="{E6AA3292-83F4-449D-9E00-FAB6A731C203}" presName="sibTrans" presStyleLbl="sibTrans2D1" presStyleIdx="10" presStyleCnt="21"/>
      <dgm:spPr/>
      <dgm:t>
        <a:bodyPr/>
        <a:lstStyle/>
        <a:p>
          <a:endParaRPr lang="es-CL"/>
        </a:p>
      </dgm:t>
    </dgm:pt>
    <dgm:pt modelId="{DDF25B8A-142F-4B0C-9288-8633A5FE4208}" type="pres">
      <dgm:prSet presAssocID="{3FBDE7FC-F187-45F1-A55A-B238C9F0B732}" presName="child" presStyleLbl="alignAccFollowNode1" presStyleIdx="10" presStyleCnt="2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C472D18B-4294-4F90-AF3D-7346B2EC8A3E}" type="pres">
      <dgm:prSet presAssocID="{16B20859-6F8B-4372-8102-B92907767021}" presName="sibTrans" presStyleLbl="sibTrans2D1" presStyleIdx="11" presStyleCnt="21"/>
      <dgm:spPr/>
      <dgm:t>
        <a:bodyPr/>
        <a:lstStyle/>
        <a:p>
          <a:endParaRPr lang="es-CL"/>
        </a:p>
      </dgm:t>
    </dgm:pt>
    <dgm:pt modelId="{1532A8CE-B6C6-412A-9EBE-A0CE84384E3E}" type="pres">
      <dgm:prSet presAssocID="{958A704F-F829-4806-AA7E-770F6515BF9D}" presName="child" presStyleLbl="alignAccFollowNode1" presStyleIdx="11" presStyleCnt="2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C770408-7BA3-4CE6-BC09-1380A5C44C43}" type="pres">
      <dgm:prSet presAssocID="{E659719D-2497-4C58-866D-0033132D112C}" presName="sibTrans" presStyleLbl="sibTrans2D1" presStyleIdx="12" presStyleCnt="21"/>
      <dgm:spPr/>
      <dgm:t>
        <a:bodyPr/>
        <a:lstStyle/>
        <a:p>
          <a:endParaRPr lang="es-CL"/>
        </a:p>
      </dgm:t>
    </dgm:pt>
    <dgm:pt modelId="{656D738F-F415-413A-9DD4-4CE8FBF6AC26}" type="pres">
      <dgm:prSet presAssocID="{7C22DC23-F4C0-4403-ADB2-4359386A721A}" presName="child" presStyleLbl="alignAccFollowNode1" presStyleIdx="12" presStyleCnt="2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36192560-DCB6-4932-B459-313FFC961CE4}" type="pres">
      <dgm:prSet presAssocID="{83761F5F-FE65-4472-BD5A-C58255F76AB2}" presName="sibTrans" presStyleLbl="sibTrans2D1" presStyleIdx="13" presStyleCnt="21"/>
      <dgm:spPr/>
      <dgm:t>
        <a:bodyPr/>
        <a:lstStyle/>
        <a:p>
          <a:endParaRPr lang="es-CL"/>
        </a:p>
      </dgm:t>
    </dgm:pt>
    <dgm:pt modelId="{A4B7DF0F-48C8-4FBE-8A20-1291DF288B8F}" type="pres">
      <dgm:prSet presAssocID="{A2C5B602-EFFF-4102-81C7-84634196EB69}" presName="child" presStyleLbl="alignAccFollowNode1" presStyleIdx="13" presStyleCnt="2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37821E88-DACA-4D5D-9B1B-A35A53710AFC}" type="pres">
      <dgm:prSet presAssocID="{D3F68E1B-AFA0-4781-8D21-AD52797B399E}" presName="sibTrans" presStyleLbl="sibTrans2D1" presStyleIdx="14" presStyleCnt="21"/>
      <dgm:spPr/>
      <dgm:t>
        <a:bodyPr/>
        <a:lstStyle/>
        <a:p>
          <a:endParaRPr lang="es-CL"/>
        </a:p>
      </dgm:t>
    </dgm:pt>
    <dgm:pt modelId="{8D5F0733-E2D7-46E8-BDF8-6AD4A1549CBA}" type="pres">
      <dgm:prSet presAssocID="{23F50D9B-EBB5-4CFC-B5A6-3F9B173D0AFF}" presName="child" presStyleLbl="alignAccFollowNode1" presStyleIdx="14" presStyleCnt="2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10263C5-9378-4156-8479-1F3F46355C50}" type="pres">
      <dgm:prSet presAssocID="{DD584A26-1444-4BE2-BDA1-D6907C212B6A}" presName="hSp" presStyleCnt="0"/>
      <dgm:spPr/>
    </dgm:pt>
    <dgm:pt modelId="{02C98182-6D45-4AC7-B5E8-CFAD193E2A60}" type="pres">
      <dgm:prSet presAssocID="{2EF21FBC-8002-4982-950F-349D8F6AF439}" presName="vertFlow" presStyleCnt="0"/>
      <dgm:spPr/>
    </dgm:pt>
    <dgm:pt modelId="{A0D663A6-7A61-48A9-A7DE-92CD02343B9C}" type="pres">
      <dgm:prSet presAssocID="{2EF21FBC-8002-4982-950F-349D8F6AF439}" presName="header" presStyleLbl="node1" presStyleIdx="2" presStyleCnt="3"/>
      <dgm:spPr/>
      <dgm:t>
        <a:bodyPr/>
        <a:lstStyle/>
        <a:p>
          <a:endParaRPr lang="es-CL"/>
        </a:p>
      </dgm:t>
    </dgm:pt>
    <dgm:pt modelId="{27136F31-76ED-4081-9924-E9A538053968}" type="pres">
      <dgm:prSet presAssocID="{BDF42A07-B1AD-4ACF-92E2-805C91DAB446}" presName="parTrans" presStyleLbl="sibTrans2D1" presStyleIdx="15" presStyleCnt="21"/>
      <dgm:spPr/>
      <dgm:t>
        <a:bodyPr/>
        <a:lstStyle/>
        <a:p>
          <a:endParaRPr lang="es-CL"/>
        </a:p>
      </dgm:t>
    </dgm:pt>
    <dgm:pt modelId="{9BE45A61-2323-42B4-A2EF-F8DC82A57295}" type="pres">
      <dgm:prSet presAssocID="{F9AE6BB8-E6B2-47B0-8FA4-CDBD4B7C25FA}" presName="child" presStyleLbl="alignAccFollowNode1" presStyleIdx="15" presStyleCnt="2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24091F1-A418-419B-9B88-AFDA60D5C48F}" type="pres">
      <dgm:prSet presAssocID="{0DE0E7EE-AE11-49E4-AF57-31EEE54E061A}" presName="sibTrans" presStyleLbl="sibTrans2D1" presStyleIdx="16" presStyleCnt="21"/>
      <dgm:spPr/>
      <dgm:t>
        <a:bodyPr/>
        <a:lstStyle/>
        <a:p>
          <a:endParaRPr lang="es-CL"/>
        </a:p>
      </dgm:t>
    </dgm:pt>
    <dgm:pt modelId="{5975A20A-3F41-4166-9483-F223BF4AB86B}" type="pres">
      <dgm:prSet presAssocID="{F7FEF803-497F-4C76-A8DA-BDE096A75480}" presName="child" presStyleLbl="alignAccFollowNode1" presStyleIdx="16" presStyleCnt="2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F30A4118-0902-4945-B1A0-A26BD093FAD5}" type="pres">
      <dgm:prSet presAssocID="{20912ED3-BBBF-4E53-A05C-60ED74CEF7CC}" presName="sibTrans" presStyleLbl="sibTrans2D1" presStyleIdx="17" presStyleCnt="21"/>
      <dgm:spPr/>
      <dgm:t>
        <a:bodyPr/>
        <a:lstStyle/>
        <a:p>
          <a:endParaRPr lang="es-CL"/>
        </a:p>
      </dgm:t>
    </dgm:pt>
    <dgm:pt modelId="{4E8125EE-F328-465B-839F-14EFFAE5412C}" type="pres">
      <dgm:prSet presAssocID="{CB71D0FC-CB20-4B1D-A8D2-2DDB5FB390CC}" presName="child" presStyleLbl="alignAccFollowNode1" presStyleIdx="17" presStyleCnt="2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3560A7D3-0C63-49B9-9AD9-FC96BAD67F61}" type="pres">
      <dgm:prSet presAssocID="{3F8A2F57-F833-4622-B0B2-13A32B9B88C5}" presName="sibTrans" presStyleLbl="sibTrans2D1" presStyleIdx="18" presStyleCnt="21"/>
      <dgm:spPr/>
      <dgm:t>
        <a:bodyPr/>
        <a:lstStyle/>
        <a:p>
          <a:endParaRPr lang="es-CL"/>
        </a:p>
      </dgm:t>
    </dgm:pt>
    <dgm:pt modelId="{255663FE-85C9-4D18-ABC5-FD844B259B33}" type="pres">
      <dgm:prSet presAssocID="{4C8D30E8-B615-4470-B32C-38D694469917}" presName="child" presStyleLbl="alignAccFollowNode1" presStyleIdx="18" presStyleCnt="2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F46C43FA-18F8-40B7-BF62-18CF0FB6C201}" type="pres">
      <dgm:prSet presAssocID="{55FF34F2-2EA7-4702-BF34-604FAED0631D}" presName="sibTrans" presStyleLbl="sibTrans2D1" presStyleIdx="19" presStyleCnt="21"/>
      <dgm:spPr/>
      <dgm:t>
        <a:bodyPr/>
        <a:lstStyle/>
        <a:p>
          <a:endParaRPr lang="es-CL"/>
        </a:p>
      </dgm:t>
    </dgm:pt>
    <dgm:pt modelId="{C3D463D4-8637-4BD1-8A34-02489B936A08}" type="pres">
      <dgm:prSet presAssocID="{BE3FB0B6-A333-48DE-92B7-64AD28A69947}" presName="child" presStyleLbl="alignAccFollowNode1" presStyleIdx="19" presStyleCnt="2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BDD8DA6-0055-4009-984D-27E2D0498590}" type="pres">
      <dgm:prSet presAssocID="{993D3415-2739-48DD-B1A9-6F6D1B11836A}" presName="sibTrans" presStyleLbl="sibTrans2D1" presStyleIdx="20" presStyleCnt="21"/>
      <dgm:spPr/>
      <dgm:t>
        <a:bodyPr/>
        <a:lstStyle/>
        <a:p>
          <a:endParaRPr lang="es-CL"/>
        </a:p>
      </dgm:t>
    </dgm:pt>
    <dgm:pt modelId="{E01F168F-8ECE-4F29-835A-731E9F02E9DE}" type="pres">
      <dgm:prSet presAssocID="{C35018ED-E6A1-4764-BAF0-30017482422A}" presName="child" presStyleLbl="alignAccFollowNode1" presStyleIdx="20" presStyleCnt="21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016E0440-B822-47BB-8C0E-6AA2DCEB1752}" type="presOf" srcId="{2CF2C2F4-93C4-49F1-AA2B-9F5053C5E380}" destId="{9AEE7698-0918-4E69-B1EB-A79DE30E8AC5}" srcOrd="0" destOrd="0" presId="urn:microsoft.com/office/officeart/2005/8/layout/lProcess1"/>
    <dgm:cxn modelId="{524CF306-7EBD-4320-AA21-135C0E49210D}" type="presOf" srcId="{F7FEF803-497F-4C76-A8DA-BDE096A75480}" destId="{5975A20A-3F41-4166-9483-F223BF4AB86B}" srcOrd="0" destOrd="0" presId="urn:microsoft.com/office/officeart/2005/8/layout/lProcess1"/>
    <dgm:cxn modelId="{6EDDB367-8A49-4C9C-9D30-4319E672E57F}" srcId="{DD584A26-1444-4BE2-BDA1-D6907C212B6A}" destId="{7C22DC23-F4C0-4403-ADB2-4359386A721A}" srcOrd="4" destOrd="0" parTransId="{792FC7FB-CA64-4EAA-978F-F72AEBB76676}" sibTransId="{83761F5F-FE65-4472-BD5A-C58255F76AB2}"/>
    <dgm:cxn modelId="{C3F183F1-AC3D-4DF2-9861-3505F7BBC23C}" type="presOf" srcId="{2EF21FBC-8002-4982-950F-349D8F6AF439}" destId="{A0D663A6-7A61-48A9-A7DE-92CD02343B9C}" srcOrd="0" destOrd="0" presId="urn:microsoft.com/office/officeart/2005/8/layout/lProcess1"/>
    <dgm:cxn modelId="{BA048EF7-770A-4242-9EE7-F9890A12ACB1}" type="presOf" srcId="{7C22DC23-F4C0-4403-ADB2-4359386A721A}" destId="{656D738F-F415-413A-9DD4-4CE8FBF6AC26}" srcOrd="0" destOrd="0" presId="urn:microsoft.com/office/officeart/2005/8/layout/lProcess1"/>
    <dgm:cxn modelId="{04DC0D59-1648-48D3-9CF0-4FB14A5C791A}" srcId="{DD584A26-1444-4BE2-BDA1-D6907C212B6A}" destId="{958A704F-F829-4806-AA7E-770F6515BF9D}" srcOrd="3" destOrd="0" parTransId="{7FC2347A-D980-4B1F-8D95-E91DDE7E825F}" sibTransId="{E659719D-2497-4C58-866D-0033132D112C}"/>
    <dgm:cxn modelId="{C3FECD01-C96F-4CB8-9C43-9119844F9CA1}" type="presOf" srcId="{C3B18ED2-8A95-485E-B98F-7903AC913B63}" destId="{B964B47D-513C-4C89-BF94-1EC042EEBA96}" srcOrd="0" destOrd="0" presId="urn:microsoft.com/office/officeart/2005/8/layout/lProcess1"/>
    <dgm:cxn modelId="{597A1220-837E-4876-BD47-08A5D8F226B1}" type="presOf" srcId="{586DA240-0966-4B05-99C8-B3FD0B84D50B}" destId="{5634BDA4-2C44-4E49-A7CD-85DEA6492892}" srcOrd="0" destOrd="0" presId="urn:microsoft.com/office/officeart/2005/8/layout/lProcess1"/>
    <dgm:cxn modelId="{C80520FB-C3B9-40F8-8E34-DB1B8C83E4F0}" type="presOf" srcId="{E967B529-DC39-4548-970A-A4910444910C}" destId="{7D5A0CC4-39E5-4489-A39A-38D85981C618}" srcOrd="0" destOrd="0" presId="urn:microsoft.com/office/officeart/2005/8/layout/lProcess1"/>
    <dgm:cxn modelId="{E0CBED12-4A41-4B80-8685-EDADF40968F8}" srcId="{2EF21FBC-8002-4982-950F-349D8F6AF439}" destId="{F7FEF803-497F-4C76-A8DA-BDE096A75480}" srcOrd="1" destOrd="0" parTransId="{7F897B79-23A0-46EA-91F3-EEC51D5BBC90}" sibTransId="{20912ED3-BBBF-4E53-A05C-60ED74CEF7CC}"/>
    <dgm:cxn modelId="{D5710917-BC89-4015-8644-514B9B0CBB80}" srcId="{F8CD8A20-ACCC-4FF5-8ACF-CD76B79C5235}" destId="{2C0ADEC9-AB3C-4A57-816F-C51439039933}" srcOrd="5" destOrd="0" parTransId="{B9727BB1-2E7E-4397-B665-64D38DF0613F}" sibTransId="{7D60FF80-2E60-4BD3-9059-3973232A3C4F}"/>
    <dgm:cxn modelId="{7C617506-8E8D-42E2-9AAD-0DA1DE08B26F}" srcId="{2EF21FBC-8002-4982-950F-349D8F6AF439}" destId="{BE3FB0B6-A333-48DE-92B7-64AD28A69947}" srcOrd="4" destOrd="0" parTransId="{67297BC4-3BD1-4E10-A8F8-4B31EDD5D5E5}" sibTransId="{993D3415-2739-48DD-B1A9-6F6D1B11836A}"/>
    <dgm:cxn modelId="{555F2754-3B2A-41D0-99E1-6CF6251233CA}" srcId="{2EF21FBC-8002-4982-950F-349D8F6AF439}" destId="{F9AE6BB8-E6B2-47B0-8FA4-CDBD4B7C25FA}" srcOrd="0" destOrd="0" parTransId="{BDF42A07-B1AD-4ACF-92E2-805C91DAB446}" sibTransId="{0DE0E7EE-AE11-49E4-AF57-31EEE54E061A}"/>
    <dgm:cxn modelId="{97AEBA56-8699-419A-B529-387EDF94A7E0}" type="presOf" srcId="{F12E6D6F-BB8C-4B49-8C21-19875CB3D6CA}" destId="{97A3D2E4-CC25-4E0C-978B-3B1F4AA8BCD8}" srcOrd="0" destOrd="0" presId="urn:microsoft.com/office/officeart/2005/8/layout/lProcess1"/>
    <dgm:cxn modelId="{3BBDC7C3-A3CE-4911-B360-EB26E5A34DE1}" type="presOf" srcId="{958A704F-F829-4806-AA7E-770F6515BF9D}" destId="{1532A8CE-B6C6-412A-9EBE-A0CE84384E3E}" srcOrd="0" destOrd="0" presId="urn:microsoft.com/office/officeart/2005/8/layout/lProcess1"/>
    <dgm:cxn modelId="{F36A4F8E-B363-4B0B-BF7F-A025EACFF345}" type="presOf" srcId="{BDF42A07-B1AD-4ACF-92E2-805C91DAB446}" destId="{27136F31-76ED-4081-9924-E9A538053968}" srcOrd="0" destOrd="0" presId="urn:microsoft.com/office/officeart/2005/8/layout/lProcess1"/>
    <dgm:cxn modelId="{A852F515-DCCD-43F2-994E-981E0F3F72DD}" type="presOf" srcId="{3FBDE7FC-F187-45F1-A55A-B238C9F0B732}" destId="{DDF25B8A-142F-4B0C-9288-8633A5FE4208}" srcOrd="0" destOrd="0" presId="urn:microsoft.com/office/officeart/2005/8/layout/lProcess1"/>
    <dgm:cxn modelId="{FE3132F2-0258-41AC-87CE-ECF3C16F53B4}" type="presOf" srcId="{F8CD8A20-ACCC-4FF5-8ACF-CD76B79C5235}" destId="{01A6E658-2E5E-4D87-B3C5-ED0FB08D8099}" srcOrd="0" destOrd="0" presId="urn:microsoft.com/office/officeart/2005/8/layout/lProcess1"/>
    <dgm:cxn modelId="{F46C103F-91A5-459F-946D-D23AED1EBC9F}" type="presOf" srcId="{8AC9F185-4412-432C-9214-90C7DFFE2EA3}" destId="{77E1DAED-6A63-4BDC-BA2E-7AAB4AD22074}" srcOrd="0" destOrd="0" presId="urn:microsoft.com/office/officeart/2005/8/layout/lProcess1"/>
    <dgm:cxn modelId="{4E828141-0522-4BCE-A1AA-9E419FCC5F99}" type="presOf" srcId="{D3F68E1B-AFA0-4781-8D21-AD52797B399E}" destId="{37821E88-DACA-4D5D-9B1B-A35A53710AFC}" srcOrd="0" destOrd="0" presId="urn:microsoft.com/office/officeart/2005/8/layout/lProcess1"/>
    <dgm:cxn modelId="{F089DE38-4C84-4813-ADAE-D9B9B64EDD77}" type="presOf" srcId="{8E7C9587-62FB-4B39-82A4-AE0B78170251}" destId="{27817EB2-DE29-45D4-9333-9AB51D28D926}" srcOrd="0" destOrd="0" presId="urn:microsoft.com/office/officeart/2005/8/layout/lProcess1"/>
    <dgm:cxn modelId="{674C52A1-0115-4F6F-96FC-B510FFE3C2CB}" type="presOf" srcId="{D1462A14-15D0-4F97-9CF5-BC8006A772BE}" destId="{5CC0BDE4-D9E0-496C-B186-A6DB94FDC9A5}" srcOrd="0" destOrd="0" presId="urn:microsoft.com/office/officeart/2005/8/layout/lProcess1"/>
    <dgm:cxn modelId="{9D833410-AEBA-454A-B17F-3C3D23E213AE}" type="presOf" srcId="{2C0ADEC9-AB3C-4A57-816F-C51439039933}" destId="{997C1E31-506C-427F-80EA-BB4ADF1D22DE}" srcOrd="0" destOrd="0" presId="urn:microsoft.com/office/officeart/2005/8/layout/lProcess1"/>
    <dgm:cxn modelId="{D82BD9E1-13DD-41AF-B93A-86AD44202B13}" type="presOf" srcId="{353453CF-B650-4ACF-8109-B6C37EF098B5}" destId="{ABE4681E-6030-45BB-81D6-DBEAB23443A5}" srcOrd="0" destOrd="0" presId="urn:microsoft.com/office/officeart/2005/8/layout/lProcess1"/>
    <dgm:cxn modelId="{0E4E807F-19AF-46F1-A21E-386739CD75AD}" type="presOf" srcId="{F9AE6BB8-E6B2-47B0-8FA4-CDBD4B7C25FA}" destId="{9BE45A61-2323-42B4-A2EF-F8DC82A57295}" srcOrd="0" destOrd="0" presId="urn:microsoft.com/office/officeart/2005/8/layout/lProcess1"/>
    <dgm:cxn modelId="{E4A85CA8-EC0F-49D0-A37A-1B26C65AB8C4}" srcId="{353453CF-B650-4ACF-8109-B6C37EF098B5}" destId="{2EF21FBC-8002-4982-950F-349D8F6AF439}" srcOrd="2" destOrd="0" parTransId="{85C608B8-5AC9-4C8F-A99D-25563790D0FA}" sibTransId="{8B099FA6-17FD-4217-B3F6-97D5588B9D84}"/>
    <dgm:cxn modelId="{0B522369-1364-434E-93A9-7BF2ACAB31F2}" type="presOf" srcId="{4C8D30E8-B615-4470-B32C-38D694469917}" destId="{255663FE-85C9-4D18-ABC5-FD844B259B33}" srcOrd="0" destOrd="0" presId="urn:microsoft.com/office/officeart/2005/8/layout/lProcess1"/>
    <dgm:cxn modelId="{E1B6B523-9A7D-4607-8C1D-9339E15C37B8}" srcId="{DD584A26-1444-4BE2-BDA1-D6907C212B6A}" destId="{A2C5B602-EFFF-4102-81C7-84634196EB69}" srcOrd="5" destOrd="0" parTransId="{420B0714-4648-4A53-B277-BBBC5DCA678C}" sibTransId="{D3F68E1B-AFA0-4781-8D21-AD52797B399E}"/>
    <dgm:cxn modelId="{969D9641-6EA0-4864-8B3E-7D0038BCEB3E}" type="presOf" srcId="{CB71D0FC-CB20-4B1D-A8D2-2DDB5FB390CC}" destId="{4E8125EE-F328-465B-839F-14EFFAE5412C}" srcOrd="0" destOrd="0" presId="urn:microsoft.com/office/officeart/2005/8/layout/lProcess1"/>
    <dgm:cxn modelId="{C8965488-527C-44CB-8C6D-27E4DA2CAED9}" srcId="{DD584A26-1444-4BE2-BDA1-D6907C212B6A}" destId="{C8903A80-D9E7-46E3-AE92-39153673F7B7}" srcOrd="0" destOrd="0" parTransId="{8C713977-3387-4F09-BF0B-EED154DFDF52}" sibTransId="{8E7C9587-62FB-4B39-82A4-AE0B78170251}"/>
    <dgm:cxn modelId="{FD4909CE-995D-4332-9F18-E7EB008D96E3}" type="presOf" srcId="{D950B327-B932-4769-BDC4-99F7624F1149}" destId="{292FFAB2-1DC4-4E30-BB00-066F24ADAE57}" srcOrd="0" destOrd="0" presId="urn:microsoft.com/office/officeart/2005/8/layout/lProcess1"/>
    <dgm:cxn modelId="{684AC3BB-A2A2-488E-97CC-1B3121F53083}" type="presOf" srcId="{234B2B9A-F698-480F-8157-92C1AED874BA}" destId="{F644EEBA-9CEA-4189-845F-D43889A842C8}" srcOrd="0" destOrd="0" presId="urn:microsoft.com/office/officeart/2005/8/layout/lProcess1"/>
    <dgm:cxn modelId="{1D942963-B2E0-4787-95F1-442A9B938410}" type="presOf" srcId="{C35018ED-E6A1-4764-BAF0-30017482422A}" destId="{E01F168F-8ECE-4F29-835A-731E9F02E9DE}" srcOrd="0" destOrd="0" presId="urn:microsoft.com/office/officeart/2005/8/layout/lProcess1"/>
    <dgm:cxn modelId="{A29E2D78-A39D-449C-BF70-C4B725004322}" type="presOf" srcId="{3F8A2F57-F833-4622-B0B2-13A32B9B88C5}" destId="{3560A7D3-0C63-49B9-9AD9-FC96BAD67F61}" srcOrd="0" destOrd="0" presId="urn:microsoft.com/office/officeart/2005/8/layout/lProcess1"/>
    <dgm:cxn modelId="{EB972E66-8864-459C-AA0C-0456A302C9E2}" type="presOf" srcId="{83761F5F-FE65-4472-BD5A-C58255F76AB2}" destId="{36192560-DCB6-4932-B459-313FFC961CE4}" srcOrd="0" destOrd="0" presId="urn:microsoft.com/office/officeart/2005/8/layout/lProcess1"/>
    <dgm:cxn modelId="{3410883F-BFCC-4069-93BC-D9AE616B7992}" srcId="{2EF21FBC-8002-4982-950F-349D8F6AF439}" destId="{C35018ED-E6A1-4764-BAF0-30017482422A}" srcOrd="5" destOrd="0" parTransId="{C7305161-B09A-4D94-AB31-1F9314BB6DBB}" sibTransId="{A2F5C6C2-F5EA-4BF3-B40C-AEFCA5F16C6D}"/>
    <dgm:cxn modelId="{1D7897F1-C6E2-4B5A-9EAE-9BE172B63D3E}" srcId="{F8CD8A20-ACCC-4FF5-8ACF-CD76B79C5235}" destId="{586DA240-0966-4B05-99C8-B3FD0B84D50B}" srcOrd="6" destOrd="0" parTransId="{428BA4B2-9343-4CD1-A3EB-1414B317412E}" sibTransId="{234B2B9A-F698-480F-8157-92C1AED874BA}"/>
    <dgm:cxn modelId="{9D61403D-94E4-4EFB-8F5B-77A3E4107878}" type="presOf" srcId="{993D3415-2739-48DD-B1A9-6F6D1B11836A}" destId="{0BDD8DA6-0055-4009-984D-27E2D0498590}" srcOrd="0" destOrd="0" presId="urn:microsoft.com/office/officeart/2005/8/layout/lProcess1"/>
    <dgm:cxn modelId="{8F69099C-2C98-4B69-B671-7B8CB2C18EE5}" type="presOf" srcId="{E6AA3292-83F4-449D-9E00-FAB6A731C203}" destId="{59AF28C0-26AE-4B20-ADD3-2515CD741C8D}" srcOrd="0" destOrd="0" presId="urn:microsoft.com/office/officeart/2005/8/layout/lProcess1"/>
    <dgm:cxn modelId="{65D1BEB9-4AB2-4FE5-BB98-17E455B99317}" type="presOf" srcId="{20912ED3-BBBF-4E53-A05C-60ED74CEF7CC}" destId="{F30A4118-0902-4945-B1A0-A26BD093FAD5}" srcOrd="0" destOrd="0" presId="urn:microsoft.com/office/officeart/2005/8/layout/lProcess1"/>
    <dgm:cxn modelId="{92456BB9-F23F-43EE-9974-88F25D7EBF72}" type="presOf" srcId="{23F50D9B-EBB5-4CFC-B5A6-3F9B173D0AFF}" destId="{8D5F0733-E2D7-46E8-BDF8-6AD4A1549CBA}" srcOrd="0" destOrd="0" presId="urn:microsoft.com/office/officeart/2005/8/layout/lProcess1"/>
    <dgm:cxn modelId="{0BA6170F-6672-43C4-8D68-B412090E4ACA}" type="presOf" srcId="{A2C5B602-EFFF-4102-81C7-84634196EB69}" destId="{A4B7DF0F-48C8-4FBE-8A20-1291DF288B8F}" srcOrd="0" destOrd="0" presId="urn:microsoft.com/office/officeart/2005/8/layout/lProcess1"/>
    <dgm:cxn modelId="{21828710-A233-4C39-B378-96416067FA6A}" type="presOf" srcId="{16B20859-6F8B-4372-8102-B92907767021}" destId="{C472D18B-4294-4F90-AF3D-7346B2EC8A3E}" srcOrd="0" destOrd="0" presId="urn:microsoft.com/office/officeart/2005/8/layout/lProcess1"/>
    <dgm:cxn modelId="{54660AE1-A883-498E-B335-C74F6F5165FF}" type="presOf" srcId="{64B850F8-AB9E-4053-988E-F37D2B5B41AD}" destId="{EFE4C1D3-1B4E-43B6-A02A-D100909A2D11}" srcOrd="0" destOrd="0" presId="urn:microsoft.com/office/officeart/2005/8/layout/lProcess1"/>
    <dgm:cxn modelId="{098FA126-2B30-4C2C-AA9A-0F3ECFAF0AE7}" srcId="{F8CD8A20-ACCC-4FF5-8ACF-CD76B79C5235}" destId="{E967B529-DC39-4548-970A-A4910444910C}" srcOrd="1" destOrd="0" parTransId="{3C112D21-2B4A-424F-B0EC-638D6568AEE2}" sibTransId="{C3B18ED2-8A95-485E-B98F-7903AC913B63}"/>
    <dgm:cxn modelId="{2F924116-9BB6-47A7-A3FC-ADB7FC589715}" type="presOf" srcId="{426DF3C4-1731-4DEA-A424-562316741049}" destId="{F658BB2F-BBC3-4994-99D3-F2B4447CCC85}" srcOrd="0" destOrd="0" presId="urn:microsoft.com/office/officeart/2005/8/layout/lProcess1"/>
    <dgm:cxn modelId="{CC9FE688-DB80-444E-9523-5370D26AADA4}" srcId="{353453CF-B650-4ACF-8109-B6C37EF098B5}" destId="{DD584A26-1444-4BE2-BDA1-D6907C212B6A}" srcOrd="1" destOrd="0" parTransId="{90519329-385F-4BC2-A4A8-B3826C83E5F8}" sibTransId="{14858304-DB82-477D-83BE-BB7C46101717}"/>
    <dgm:cxn modelId="{081F4A65-09D5-4E75-B8C8-ED637FCD8F03}" srcId="{F8CD8A20-ACCC-4FF5-8ACF-CD76B79C5235}" destId="{426DF3C4-1731-4DEA-A424-562316741049}" srcOrd="4" destOrd="0" parTransId="{1B3D55DE-6D69-49CE-9294-CAFF11C4804F}" sibTransId="{FD991FD0-6D16-411C-9D8E-913536C1C88C}"/>
    <dgm:cxn modelId="{9070E98A-5E36-4CD3-B59D-2CABA1DA7FD5}" type="presOf" srcId="{0DE0E7EE-AE11-49E4-AF57-31EEE54E061A}" destId="{A24091F1-A418-419B-9B88-AFDA60D5C48F}" srcOrd="0" destOrd="0" presId="urn:microsoft.com/office/officeart/2005/8/layout/lProcess1"/>
    <dgm:cxn modelId="{49949689-509E-4E5F-B2D0-B71374987B6F}" srcId="{F8CD8A20-ACCC-4FF5-8ACF-CD76B79C5235}" destId="{64B850F8-AB9E-4053-988E-F37D2B5B41AD}" srcOrd="7" destOrd="0" parTransId="{5D513E27-45C3-4CAF-A0B1-CA11EEC45534}" sibTransId="{37113138-ABEB-436C-A16F-D9DD98CB4648}"/>
    <dgm:cxn modelId="{4DD4E394-188C-4A03-B4D8-8FFDED3D287C}" type="presOf" srcId="{C8903A80-D9E7-46E3-AE92-39153673F7B7}" destId="{E8D47680-CCC5-4326-A8E8-2FBF97FE57A5}" srcOrd="0" destOrd="0" presId="urn:microsoft.com/office/officeart/2005/8/layout/lProcess1"/>
    <dgm:cxn modelId="{3EC16C80-E59D-4484-ADC8-FB94E7177F05}" type="presOf" srcId="{301652E3-9AF9-436B-82B8-6CEB51B85BC3}" destId="{2E3EDB30-8431-4208-92D3-E1FEEFFF0F0F}" srcOrd="0" destOrd="0" presId="urn:microsoft.com/office/officeart/2005/8/layout/lProcess1"/>
    <dgm:cxn modelId="{2B568369-2CDE-4802-9B9A-FA148E20078A}" srcId="{2EF21FBC-8002-4982-950F-349D8F6AF439}" destId="{4C8D30E8-B615-4470-B32C-38D694469917}" srcOrd="3" destOrd="0" parTransId="{68F4213A-63B8-40C6-9258-01ADEC70FBDE}" sibTransId="{55FF34F2-2EA7-4702-BF34-604FAED0631D}"/>
    <dgm:cxn modelId="{1EA3E5F4-5CA8-4E7C-AE7F-6FEEBD966076}" srcId="{F8CD8A20-ACCC-4FF5-8ACF-CD76B79C5235}" destId="{BFB15B08-12B3-4A65-AFD2-6B74C9A29BFC}" srcOrd="2" destOrd="0" parTransId="{5C7D78BF-E882-4187-AB31-59475F95AF21}" sibTransId="{8AC9F185-4412-432C-9214-90C7DFFE2EA3}"/>
    <dgm:cxn modelId="{FACE1ABC-8742-4530-8A9C-34CF3BB2110F}" type="presOf" srcId="{DD584A26-1444-4BE2-BDA1-D6907C212B6A}" destId="{FDB94DD0-85C8-42AE-A314-B7BBF9DD9DB6}" srcOrd="0" destOrd="0" presId="urn:microsoft.com/office/officeart/2005/8/layout/lProcess1"/>
    <dgm:cxn modelId="{0466E982-C3C1-44FD-B10E-C46B67E38455}" srcId="{353453CF-B650-4ACF-8109-B6C37EF098B5}" destId="{F8CD8A20-ACCC-4FF5-8ACF-CD76B79C5235}" srcOrd="0" destOrd="0" parTransId="{48AC0C29-A002-48E3-9443-13A271C42313}" sibTransId="{CC6953B1-04B3-4381-B416-9DC7513414DC}"/>
    <dgm:cxn modelId="{66392CF4-67E5-43D3-ABD7-C939E78B3DE6}" srcId="{F8CD8A20-ACCC-4FF5-8ACF-CD76B79C5235}" destId="{D950B327-B932-4769-BDC4-99F7624F1149}" srcOrd="0" destOrd="0" parTransId="{F12E6D6F-BB8C-4B49-8C21-19875CB3D6CA}" sibTransId="{2CF2C2F4-93C4-49F1-AA2B-9F5053C5E380}"/>
    <dgm:cxn modelId="{BFECE7D9-2EB6-45BA-B987-9470ADDE6613}" srcId="{DD584A26-1444-4BE2-BDA1-D6907C212B6A}" destId="{23F50D9B-EBB5-4CFC-B5A6-3F9B173D0AFF}" srcOrd="6" destOrd="0" parTransId="{51399399-9748-4861-8D13-DD2C0E00BCD3}" sibTransId="{D641C7A1-EC1E-45CD-8080-03D7231CAA88}"/>
    <dgm:cxn modelId="{682071B3-4CC3-4BFB-9389-7FA17BAF5DCF}" srcId="{DD584A26-1444-4BE2-BDA1-D6907C212B6A}" destId="{CAAA3E49-A457-4EAB-9193-0A214A5DD014}" srcOrd="1" destOrd="0" parTransId="{60B4816A-C244-4EFC-A6B0-5B73C6019B1F}" sibTransId="{E6AA3292-83F4-449D-9E00-FAB6A731C203}"/>
    <dgm:cxn modelId="{6643C89B-F11E-4360-81B9-C1F6822BCDA7}" srcId="{DD584A26-1444-4BE2-BDA1-D6907C212B6A}" destId="{3FBDE7FC-F187-45F1-A55A-B238C9F0B732}" srcOrd="2" destOrd="0" parTransId="{C4858A6B-E9A9-422F-B114-61C403CE4EA6}" sibTransId="{16B20859-6F8B-4372-8102-B92907767021}"/>
    <dgm:cxn modelId="{BF16A8A8-28B4-4D1A-B514-17D20151FDF6}" type="presOf" srcId="{BFB15B08-12B3-4A65-AFD2-6B74C9A29BFC}" destId="{A2D25F88-20DA-4E97-9B82-15DC303EDDF3}" srcOrd="0" destOrd="0" presId="urn:microsoft.com/office/officeart/2005/8/layout/lProcess1"/>
    <dgm:cxn modelId="{5271E057-5BA5-4AC1-9EDC-1BE1DDB9A906}" srcId="{2EF21FBC-8002-4982-950F-349D8F6AF439}" destId="{CB71D0FC-CB20-4B1D-A8D2-2DDB5FB390CC}" srcOrd="2" destOrd="0" parTransId="{DF6A36AE-9663-4240-812E-50A90B3E1D5A}" sibTransId="{3F8A2F57-F833-4622-B0B2-13A32B9B88C5}"/>
    <dgm:cxn modelId="{A29244CE-1EC7-4768-A7BD-245DCD64F55B}" type="presOf" srcId="{8C713977-3387-4F09-BF0B-EED154DFDF52}" destId="{0B1F7631-18C1-4772-B425-B89D5E701C68}" srcOrd="0" destOrd="0" presId="urn:microsoft.com/office/officeart/2005/8/layout/lProcess1"/>
    <dgm:cxn modelId="{FD44C51C-838C-408F-ABC8-5D4D86EFF305}" type="presOf" srcId="{BE3FB0B6-A333-48DE-92B7-64AD28A69947}" destId="{C3D463D4-8637-4BD1-8A34-02489B936A08}" srcOrd="0" destOrd="0" presId="urn:microsoft.com/office/officeart/2005/8/layout/lProcess1"/>
    <dgm:cxn modelId="{5C047C6C-BE6F-41C5-8EF9-ED835F1089FE}" type="presOf" srcId="{55FF34F2-2EA7-4702-BF34-604FAED0631D}" destId="{F46C43FA-18F8-40B7-BF62-18CF0FB6C201}" srcOrd="0" destOrd="0" presId="urn:microsoft.com/office/officeart/2005/8/layout/lProcess1"/>
    <dgm:cxn modelId="{7CB1B94E-CE1C-4F01-8AD5-05BE9C7F8078}" type="presOf" srcId="{7D60FF80-2E60-4BD3-9059-3973232A3C4F}" destId="{AE24670A-B6D2-4D00-9CCB-62A3FABD450C}" srcOrd="0" destOrd="0" presId="urn:microsoft.com/office/officeart/2005/8/layout/lProcess1"/>
    <dgm:cxn modelId="{E17C144B-B490-4B4F-9F4F-835A0632DE24}" srcId="{F8CD8A20-ACCC-4FF5-8ACF-CD76B79C5235}" destId="{D1462A14-15D0-4F97-9CF5-BC8006A772BE}" srcOrd="3" destOrd="0" parTransId="{F7E2C8F7-5B9D-43A5-A17C-9C55EC7EFC84}" sibTransId="{301652E3-9AF9-436B-82B8-6CEB51B85BC3}"/>
    <dgm:cxn modelId="{3D19BC0C-4197-491C-B78A-FDDA580EDBED}" type="presOf" srcId="{FD991FD0-6D16-411C-9D8E-913536C1C88C}" destId="{BCD4D938-064E-4F5D-B37D-8AAC4092E42F}" srcOrd="0" destOrd="0" presId="urn:microsoft.com/office/officeart/2005/8/layout/lProcess1"/>
    <dgm:cxn modelId="{18073DA4-0F1E-4E3D-A8F4-2BACA0CE40E6}" type="presOf" srcId="{E659719D-2497-4C58-866D-0033132D112C}" destId="{7C770408-7BA3-4CE6-BC09-1380A5C44C43}" srcOrd="0" destOrd="0" presId="urn:microsoft.com/office/officeart/2005/8/layout/lProcess1"/>
    <dgm:cxn modelId="{B88D6E6E-3BE3-4CD8-AD2A-9A8858E7CE95}" type="presOf" srcId="{CAAA3E49-A457-4EAB-9193-0A214A5DD014}" destId="{D1F6E810-6DDE-48F4-AD06-3583D4206883}" srcOrd="0" destOrd="0" presId="urn:microsoft.com/office/officeart/2005/8/layout/lProcess1"/>
    <dgm:cxn modelId="{F99F6E81-61F5-4CE1-B7ED-F9F488FEBAEF}" type="presParOf" srcId="{ABE4681E-6030-45BB-81D6-DBEAB23443A5}" destId="{3E6CF0CE-C03A-4D62-A6C1-1209A2054BA7}" srcOrd="0" destOrd="0" presId="urn:microsoft.com/office/officeart/2005/8/layout/lProcess1"/>
    <dgm:cxn modelId="{6B226864-5D54-4CF2-B16C-6CB0F141C351}" type="presParOf" srcId="{3E6CF0CE-C03A-4D62-A6C1-1209A2054BA7}" destId="{01A6E658-2E5E-4D87-B3C5-ED0FB08D8099}" srcOrd="0" destOrd="0" presId="urn:microsoft.com/office/officeart/2005/8/layout/lProcess1"/>
    <dgm:cxn modelId="{4400E6F5-3543-4828-9CC8-7880D5489FE5}" type="presParOf" srcId="{3E6CF0CE-C03A-4D62-A6C1-1209A2054BA7}" destId="{97A3D2E4-CC25-4E0C-978B-3B1F4AA8BCD8}" srcOrd="1" destOrd="0" presId="urn:microsoft.com/office/officeart/2005/8/layout/lProcess1"/>
    <dgm:cxn modelId="{AFD09BB3-8739-4433-AAB1-424F9D38B6E3}" type="presParOf" srcId="{3E6CF0CE-C03A-4D62-A6C1-1209A2054BA7}" destId="{292FFAB2-1DC4-4E30-BB00-066F24ADAE57}" srcOrd="2" destOrd="0" presId="urn:microsoft.com/office/officeart/2005/8/layout/lProcess1"/>
    <dgm:cxn modelId="{96201299-8584-4EF5-8300-4F8C99B5591E}" type="presParOf" srcId="{3E6CF0CE-C03A-4D62-A6C1-1209A2054BA7}" destId="{9AEE7698-0918-4E69-B1EB-A79DE30E8AC5}" srcOrd="3" destOrd="0" presId="urn:microsoft.com/office/officeart/2005/8/layout/lProcess1"/>
    <dgm:cxn modelId="{80EDF608-7DCD-450E-92F9-77BB2483A4A2}" type="presParOf" srcId="{3E6CF0CE-C03A-4D62-A6C1-1209A2054BA7}" destId="{7D5A0CC4-39E5-4489-A39A-38D85981C618}" srcOrd="4" destOrd="0" presId="urn:microsoft.com/office/officeart/2005/8/layout/lProcess1"/>
    <dgm:cxn modelId="{97FA1A4B-9BE8-4D84-86C7-C09A1BFFD05F}" type="presParOf" srcId="{3E6CF0CE-C03A-4D62-A6C1-1209A2054BA7}" destId="{B964B47D-513C-4C89-BF94-1EC042EEBA96}" srcOrd="5" destOrd="0" presId="urn:microsoft.com/office/officeart/2005/8/layout/lProcess1"/>
    <dgm:cxn modelId="{E46ECDF3-BAE5-48D4-B302-72D24E67E2EB}" type="presParOf" srcId="{3E6CF0CE-C03A-4D62-A6C1-1209A2054BA7}" destId="{A2D25F88-20DA-4E97-9B82-15DC303EDDF3}" srcOrd="6" destOrd="0" presId="urn:microsoft.com/office/officeart/2005/8/layout/lProcess1"/>
    <dgm:cxn modelId="{D10567E6-3BC6-4314-B131-858FDE1CF6FD}" type="presParOf" srcId="{3E6CF0CE-C03A-4D62-A6C1-1209A2054BA7}" destId="{77E1DAED-6A63-4BDC-BA2E-7AAB4AD22074}" srcOrd="7" destOrd="0" presId="urn:microsoft.com/office/officeart/2005/8/layout/lProcess1"/>
    <dgm:cxn modelId="{964E20EB-E16F-4305-BF69-003A049C3583}" type="presParOf" srcId="{3E6CF0CE-C03A-4D62-A6C1-1209A2054BA7}" destId="{5CC0BDE4-D9E0-496C-B186-A6DB94FDC9A5}" srcOrd="8" destOrd="0" presId="urn:microsoft.com/office/officeart/2005/8/layout/lProcess1"/>
    <dgm:cxn modelId="{EF28D013-35CA-4275-9804-27E1C4824686}" type="presParOf" srcId="{3E6CF0CE-C03A-4D62-A6C1-1209A2054BA7}" destId="{2E3EDB30-8431-4208-92D3-E1FEEFFF0F0F}" srcOrd="9" destOrd="0" presId="urn:microsoft.com/office/officeart/2005/8/layout/lProcess1"/>
    <dgm:cxn modelId="{D685E196-308C-4078-86A3-652C0861B86A}" type="presParOf" srcId="{3E6CF0CE-C03A-4D62-A6C1-1209A2054BA7}" destId="{F658BB2F-BBC3-4994-99D3-F2B4447CCC85}" srcOrd="10" destOrd="0" presId="urn:microsoft.com/office/officeart/2005/8/layout/lProcess1"/>
    <dgm:cxn modelId="{167ED410-7B14-413D-AC2A-BF77EF164912}" type="presParOf" srcId="{3E6CF0CE-C03A-4D62-A6C1-1209A2054BA7}" destId="{BCD4D938-064E-4F5D-B37D-8AAC4092E42F}" srcOrd="11" destOrd="0" presId="urn:microsoft.com/office/officeart/2005/8/layout/lProcess1"/>
    <dgm:cxn modelId="{E16EC10B-5C3B-4EB7-A52C-36354C1218B7}" type="presParOf" srcId="{3E6CF0CE-C03A-4D62-A6C1-1209A2054BA7}" destId="{997C1E31-506C-427F-80EA-BB4ADF1D22DE}" srcOrd="12" destOrd="0" presId="urn:microsoft.com/office/officeart/2005/8/layout/lProcess1"/>
    <dgm:cxn modelId="{4C1245C5-3844-4EFD-9791-4D14771D84D1}" type="presParOf" srcId="{3E6CF0CE-C03A-4D62-A6C1-1209A2054BA7}" destId="{AE24670A-B6D2-4D00-9CCB-62A3FABD450C}" srcOrd="13" destOrd="0" presId="urn:microsoft.com/office/officeart/2005/8/layout/lProcess1"/>
    <dgm:cxn modelId="{230CC43A-E639-4E3B-85FB-5911FC71718C}" type="presParOf" srcId="{3E6CF0CE-C03A-4D62-A6C1-1209A2054BA7}" destId="{5634BDA4-2C44-4E49-A7CD-85DEA6492892}" srcOrd="14" destOrd="0" presId="urn:microsoft.com/office/officeart/2005/8/layout/lProcess1"/>
    <dgm:cxn modelId="{0A4F01BC-0C1A-40AC-8562-EFE068D63432}" type="presParOf" srcId="{3E6CF0CE-C03A-4D62-A6C1-1209A2054BA7}" destId="{F644EEBA-9CEA-4189-845F-D43889A842C8}" srcOrd="15" destOrd="0" presId="urn:microsoft.com/office/officeart/2005/8/layout/lProcess1"/>
    <dgm:cxn modelId="{48D771FB-835A-4204-AEAD-9E932E24C763}" type="presParOf" srcId="{3E6CF0CE-C03A-4D62-A6C1-1209A2054BA7}" destId="{EFE4C1D3-1B4E-43B6-A02A-D100909A2D11}" srcOrd="16" destOrd="0" presId="urn:microsoft.com/office/officeart/2005/8/layout/lProcess1"/>
    <dgm:cxn modelId="{378106C5-0F15-43A3-859E-7A7FEAAE0617}" type="presParOf" srcId="{ABE4681E-6030-45BB-81D6-DBEAB23443A5}" destId="{94CB578A-AF82-49C7-A095-A3338D3DBDE8}" srcOrd="1" destOrd="0" presId="urn:microsoft.com/office/officeart/2005/8/layout/lProcess1"/>
    <dgm:cxn modelId="{283BD59C-5251-4473-8322-EDFBEC45044E}" type="presParOf" srcId="{ABE4681E-6030-45BB-81D6-DBEAB23443A5}" destId="{6BB926F4-0E19-4045-8366-6DB0DDF9FDFF}" srcOrd="2" destOrd="0" presId="urn:microsoft.com/office/officeart/2005/8/layout/lProcess1"/>
    <dgm:cxn modelId="{7C6E494D-BD79-45C7-84EC-B97EAFBFFFAE}" type="presParOf" srcId="{6BB926F4-0E19-4045-8366-6DB0DDF9FDFF}" destId="{FDB94DD0-85C8-42AE-A314-B7BBF9DD9DB6}" srcOrd="0" destOrd="0" presId="urn:microsoft.com/office/officeart/2005/8/layout/lProcess1"/>
    <dgm:cxn modelId="{1E4590FE-798E-47FE-BEF6-82E955E8B39E}" type="presParOf" srcId="{6BB926F4-0E19-4045-8366-6DB0DDF9FDFF}" destId="{0B1F7631-18C1-4772-B425-B89D5E701C68}" srcOrd="1" destOrd="0" presId="urn:microsoft.com/office/officeart/2005/8/layout/lProcess1"/>
    <dgm:cxn modelId="{1B688396-2C6E-4A19-B1CA-5B2CF0AE90A1}" type="presParOf" srcId="{6BB926F4-0E19-4045-8366-6DB0DDF9FDFF}" destId="{E8D47680-CCC5-4326-A8E8-2FBF97FE57A5}" srcOrd="2" destOrd="0" presId="urn:microsoft.com/office/officeart/2005/8/layout/lProcess1"/>
    <dgm:cxn modelId="{13D3152F-498B-495E-A8EF-B51CA910735A}" type="presParOf" srcId="{6BB926F4-0E19-4045-8366-6DB0DDF9FDFF}" destId="{27817EB2-DE29-45D4-9333-9AB51D28D926}" srcOrd="3" destOrd="0" presId="urn:microsoft.com/office/officeart/2005/8/layout/lProcess1"/>
    <dgm:cxn modelId="{69CC46D2-6B2B-4707-96FA-1AC1D4F188CE}" type="presParOf" srcId="{6BB926F4-0E19-4045-8366-6DB0DDF9FDFF}" destId="{D1F6E810-6DDE-48F4-AD06-3583D4206883}" srcOrd="4" destOrd="0" presId="urn:microsoft.com/office/officeart/2005/8/layout/lProcess1"/>
    <dgm:cxn modelId="{7AE84058-43BC-4DCE-BE46-E482941A4F3E}" type="presParOf" srcId="{6BB926F4-0E19-4045-8366-6DB0DDF9FDFF}" destId="{59AF28C0-26AE-4B20-ADD3-2515CD741C8D}" srcOrd="5" destOrd="0" presId="urn:microsoft.com/office/officeart/2005/8/layout/lProcess1"/>
    <dgm:cxn modelId="{A4209573-CEF1-42FC-9E68-925680FCE87A}" type="presParOf" srcId="{6BB926F4-0E19-4045-8366-6DB0DDF9FDFF}" destId="{DDF25B8A-142F-4B0C-9288-8633A5FE4208}" srcOrd="6" destOrd="0" presId="urn:microsoft.com/office/officeart/2005/8/layout/lProcess1"/>
    <dgm:cxn modelId="{F22860CA-9DCC-4928-809B-D693524557B6}" type="presParOf" srcId="{6BB926F4-0E19-4045-8366-6DB0DDF9FDFF}" destId="{C472D18B-4294-4F90-AF3D-7346B2EC8A3E}" srcOrd="7" destOrd="0" presId="urn:microsoft.com/office/officeart/2005/8/layout/lProcess1"/>
    <dgm:cxn modelId="{10E20D48-4144-4DD2-8D7A-5C64ED504C5E}" type="presParOf" srcId="{6BB926F4-0E19-4045-8366-6DB0DDF9FDFF}" destId="{1532A8CE-B6C6-412A-9EBE-A0CE84384E3E}" srcOrd="8" destOrd="0" presId="urn:microsoft.com/office/officeart/2005/8/layout/lProcess1"/>
    <dgm:cxn modelId="{CBA63B0F-37B7-4099-9241-1C5FA1203A15}" type="presParOf" srcId="{6BB926F4-0E19-4045-8366-6DB0DDF9FDFF}" destId="{7C770408-7BA3-4CE6-BC09-1380A5C44C43}" srcOrd="9" destOrd="0" presId="urn:microsoft.com/office/officeart/2005/8/layout/lProcess1"/>
    <dgm:cxn modelId="{1B6B47E0-18C4-4DB8-B669-3DA40139335B}" type="presParOf" srcId="{6BB926F4-0E19-4045-8366-6DB0DDF9FDFF}" destId="{656D738F-F415-413A-9DD4-4CE8FBF6AC26}" srcOrd="10" destOrd="0" presId="urn:microsoft.com/office/officeart/2005/8/layout/lProcess1"/>
    <dgm:cxn modelId="{085749D8-3F39-474D-8B96-1581ACB77B64}" type="presParOf" srcId="{6BB926F4-0E19-4045-8366-6DB0DDF9FDFF}" destId="{36192560-DCB6-4932-B459-313FFC961CE4}" srcOrd="11" destOrd="0" presId="urn:microsoft.com/office/officeart/2005/8/layout/lProcess1"/>
    <dgm:cxn modelId="{FC2426A2-23A0-423C-9924-836B6EF9E4BA}" type="presParOf" srcId="{6BB926F4-0E19-4045-8366-6DB0DDF9FDFF}" destId="{A4B7DF0F-48C8-4FBE-8A20-1291DF288B8F}" srcOrd="12" destOrd="0" presId="urn:microsoft.com/office/officeart/2005/8/layout/lProcess1"/>
    <dgm:cxn modelId="{6DDE9FF6-CBA5-4F90-B534-F17B7D07CB1A}" type="presParOf" srcId="{6BB926F4-0E19-4045-8366-6DB0DDF9FDFF}" destId="{37821E88-DACA-4D5D-9B1B-A35A53710AFC}" srcOrd="13" destOrd="0" presId="urn:microsoft.com/office/officeart/2005/8/layout/lProcess1"/>
    <dgm:cxn modelId="{5DEE7F2D-46D4-41F6-80C8-8500CE819C42}" type="presParOf" srcId="{6BB926F4-0E19-4045-8366-6DB0DDF9FDFF}" destId="{8D5F0733-E2D7-46E8-BDF8-6AD4A1549CBA}" srcOrd="14" destOrd="0" presId="urn:microsoft.com/office/officeart/2005/8/layout/lProcess1"/>
    <dgm:cxn modelId="{ED229512-DE7C-46C8-9E00-EF62371948FF}" type="presParOf" srcId="{ABE4681E-6030-45BB-81D6-DBEAB23443A5}" destId="{D10263C5-9378-4156-8479-1F3F46355C50}" srcOrd="3" destOrd="0" presId="urn:microsoft.com/office/officeart/2005/8/layout/lProcess1"/>
    <dgm:cxn modelId="{3A8FA2B2-9299-48E6-A487-E5A4C823B0CA}" type="presParOf" srcId="{ABE4681E-6030-45BB-81D6-DBEAB23443A5}" destId="{02C98182-6D45-4AC7-B5E8-CFAD193E2A60}" srcOrd="4" destOrd="0" presId="urn:microsoft.com/office/officeart/2005/8/layout/lProcess1"/>
    <dgm:cxn modelId="{9E48CAB2-634B-4F10-A5DA-FC55CEF81009}" type="presParOf" srcId="{02C98182-6D45-4AC7-B5E8-CFAD193E2A60}" destId="{A0D663A6-7A61-48A9-A7DE-92CD02343B9C}" srcOrd="0" destOrd="0" presId="urn:microsoft.com/office/officeart/2005/8/layout/lProcess1"/>
    <dgm:cxn modelId="{FFC7C8E6-4D0A-4E4D-BA7F-376C5D193C78}" type="presParOf" srcId="{02C98182-6D45-4AC7-B5E8-CFAD193E2A60}" destId="{27136F31-76ED-4081-9924-E9A538053968}" srcOrd="1" destOrd="0" presId="urn:microsoft.com/office/officeart/2005/8/layout/lProcess1"/>
    <dgm:cxn modelId="{54025CFD-BB6D-41ED-A541-EAB53BC255D9}" type="presParOf" srcId="{02C98182-6D45-4AC7-B5E8-CFAD193E2A60}" destId="{9BE45A61-2323-42B4-A2EF-F8DC82A57295}" srcOrd="2" destOrd="0" presId="urn:microsoft.com/office/officeart/2005/8/layout/lProcess1"/>
    <dgm:cxn modelId="{88BBB8CA-F055-47E8-B23A-2797213F1E39}" type="presParOf" srcId="{02C98182-6D45-4AC7-B5E8-CFAD193E2A60}" destId="{A24091F1-A418-419B-9B88-AFDA60D5C48F}" srcOrd="3" destOrd="0" presId="urn:microsoft.com/office/officeart/2005/8/layout/lProcess1"/>
    <dgm:cxn modelId="{538CCB31-32E9-401D-99E1-F73F8F14ABF7}" type="presParOf" srcId="{02C98182-6D45-4AC7-B5E8-CFAD193E2A60}" destId="{5975A20A-3F41-4166-9483-F223BF4AB86B}" srcOrd="4" destOrd="0" presId="urn:microsoft.com/office/officeart/2005/8/layout/lProcess1"/>
    <dgm:cxn modelId="{589F3F1D-6BE2-4B85-8086-DB0641B68E19}" type="presParOf" srcId="{02C98182-6D45-4AC7-B5E8-CFAD193E2A60}" destId="{F30A4118-0902-4945-B1A0-A26BD093FAD5}" srcOrd="5" destOrd="0" presId="urn:microsoft.com/office/officeart/2005/8/layout/lProcess1"/>
    <dgm:cxn modelId="{3457D09E-1FB5-4D71-8C1B-EFC7170230EC}" type="presParOf" srcId="{02C98182-6D45-4AC7-B5E8-CFAD193E2A60}" destId="{4E8125EE-F328-465B-839F-14EFFAE5412C}" srcOrd="6" destOrd="0" presId="urn:microsoft.com/office/officeart/2005/8/layout/lProcess1"/>
    <dgm:cxn modelId="{8780902F-001B-4BAF-8928-DB42957EA9E2}" type="presParOf" srcId="{02C98182-6D45-4AC7-B5E8-CFAD193E2A60}" destId="{3560A7D3-0C63-49B9-9AD9-FC96BAD67F61}" srcOrd="7" destOrd="0" presId="urn:microsoft.com/office/officeart/2005/8/layout/lProcess1"/>
    <dgm:cxn modelId="{B0DE6062-B618-45C3-956E-B1BAC93AF2AA}" type="presParOf" srcId="{02C98182-6D45-4AC7-B5E8-CFAD193E2A60}" destId="{255663FE-85C9-4D18-ABC5-FD844B259B33}" srcOrd="8" destOrd="0" presId="urn:microsoft.com/office/officeart/2005/8/layout/lProcess1"/>
    <dgm:cxn modelId="{C0F11477-E369-4472-BF39-B328730EB7E0}" type="presParOf" srcId="{02C98182-6D45-4AC7-B5E8-CFAD193E2A60}" destId="{F46C43FA-18F8-40B7-BF62-18CF0FB6C201}" srcOrd="9" destOrd="0" presId="urn:microsoft.com/office/officeart/2005/8/layout/lProcess1"/>
    <dgm:cxn modelId="{AD0A8D03-572B-4E7E-9093-F393126BB39A}" type="presParOf" srcId="{02C98182-6D45-4AC7-B5E8-CFAD193E2A60}" destId="{C3D463D4-8637-4BD1-8A34-02489B936A08}" srcOrd="10" destOrd="0" presId="urn:microsoft.com/office/officeart/2005/8/layout/lProcess1"/>
    <dgm:cxn modelId="{E4D12DDF-B1D3-4A4C-9118-1AAA817F41A8}" type="presParOf" srcId="{02C98182-6D45-4AC7-B5E8-CFAD193E2A60}" destId="{0BDD8DA6-0055-4009-984D-27E2D0498590}" srcOrd="11" destOrd="0" presId="urn:microsoft.com/office/officeart/2005/8/layout/lProcess1"/>
    <dgm:cxn modelId="{90B67587-7CA2-46C8-A67A-F4BDDD1D23B8}" type="presParOf" srcId="{02C98182-6D45-4AC7-B5E8-CFAD193E2A60}" destId="{E01F168F-8ECE-4F29-835A-731E9F02E9DE}" srcOrd="1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B7D0D9-D02A-4090-B6E9-C1D66BC2608E}" type="doc">
      <dgm:prSet loTypeId="urn:microsoft.com/office/officeart/2005/8/layout/chevron1" loCatId="process" qsTypeId="urn:microsoft.com/office/officeart/2005/8/quickstyle/simple2" qsCatId="simple" csTypeId="urn:microsoft.com/office/officeart/2005/8/colors/accent1_2" csCatId="accent1" phldr="1"/>
      <dgm:spPr/>
    </dgm:pt>
    <dgm:pt modelId="{EE269AA7-5B09-4204-9B61-F734AE463DEB}" type="pres">
      <dgm:prSet presAssocID="{72B7D0D9-D02A-4090-B6E9-C1D66BC2608E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32C0B508-5DA1-4B39-9546-9D6029B7A03A}" type="presOf" srcId="{72B7D0D9-D02A-4090-B6E9-C1D66BC2608E}" destId="{EE269AA7-5B09-4204-9B61-F734AE463DEB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489CB0-DF07-4100-A409-01C01953351A}">
      <dsp:nvSpPr>
        <dsp:cNvPr id="0" name=""/>
        <dsp:cNvSpPr/>
      </dsp:nvSpPr>
      <dsp:spPr>
        <a:xfrm>
          <a:off x="3649772" y="884155"/>
          <a:ext cx="185610" cy="813151"/>
        </a:xfrm>
        <a:custGeom>
          <a:avLst/>
          <a:gdLst/>
          <a:ahLst/>
          <a:cxnLst/>
          <a:rect l="0" t="0" r="0" b="0"/>
          <a:pathLst>
            <a:path>
              <a:moveTo>
                <a:pt x="185610" y="0"/>
              </a:moveTo>
              <a:lnTo>
                <a:pt x="185610" y="813151"/>
              </a:lnTo>
              <a:lnTo>
                <a:pt x="0" y="813151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170568-650A-4D44-A30D-1B6DA59A242F}">
      <dsp:nvSpPr>
        <dsp:cNvPr id="0" name=""/>
        <dsp:cNvSpPr/>
      </dsp:nvSpPr>
      <dsp:spPr>
        <a:xfrm>
          <a:off x="5267236" y="3394317"/>
          <a:ext cx="265158" cy="8131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3151"/>
              </a:lnTo>
              <a:lnTo>
                <a:pt x="265158" y="81315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586396-1262-4212-BAB0-D8F4422D55DF}">
      <dsp:nvSpPr>
        <dsp:cNvPr id="0" name=""/>
        <dsp:cNvSpPr/>
      </dsp:nvSpPr>
      <dsp:spPr>
        <a:xfrm>
          <a:off x="3835383" y="884155"/>
          <a:ext cx="2138941" cy="16263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0691"/>
              </a:lnTo>
              <a:lnTo>
                <a:pt x="2138941" y="1440691"/>
              </a:lnTo>
              <a:lnTo>
                <a:pt x="2138941" y="162630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617F49-DC32-491B-9541-6CD30AD4F17B}">
      <dsp:nvSpPr>
        <dsp:cNvPr id="0" name=""/>
        <dsp:cNvSpPr/>
      </dsp:nvSpPr>
      <dsp:spPr>
        <a:xfrm>
          <a:off x="3128295" y="3394317"/>
          <a:ext cx="265158" cy="8131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3151"/>
              </a:lnTo>
              <a:lnTo>
                <a:pt x="265158" y="81315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BF1B47-B608-4424-81AB-8F741A0AB29F}">
      <dsp:nvSpPr>
        <dsp:cNvPr id="0" name=""/>
        <dsp:cNvSpPr/>
      </dsp:nvSpPr>
      <dsp:spPr>
        <a:xfrm>
          <a:off x="3789663" y="884155"/>
          <a:ext cx="91440" cy="16263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2630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4DB67D-B8F7-47B2-BFF5-44D09FFBF820}">
      <dsp:nvSpPr>
        <dsp:cNvPr id="0" name=""/>
        <dsp:cNvSpPr/>
      </dsp:nvSpPr>
      <dsp:spPr>
        <a:xfrm>
          <a:off x="989353" y="3394317"/>
          <a:ext cx="265158" cy="8131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3151"/>
              </a:lnTo>
              <a:lnTo>
                <a:pt x="265158" y="81315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3DAB58-72D1-429E-ACC7-4EE4A755C735}">
      <dsp:nvSpPr>
        <dsp:cNvPr id="0" name=""/>
        <dsp:cNvSpPr/>
      </dsp:nvSpPr>
      <dsp:spPr>
        <a:xfrm>
          <a:off x="1696441" y="884155"/>
          <a:ext cx="2138941" cy="1626302"/>
        </a:xfrm>
        <a:custGeom>
          <a:avLst/>
          <a:gdLst/>
          <a:ahLst/>
          <a:cxnLst/>
          <a:rect l="0" t="0" r="0" b="0"/>
          <a:pathLst>
            <a:path>
              <a:moveTo>
                <a:pt x="2138941" y="0"/>
              </a:moveTo>
              <a:lnTo>
                <a:pt x="2138941" y="1440691"/>
              </a:lnTo>
              <a:lnTo>
                <a:pt x="0" y="1440691"/>
              </a:lnTo>
              <a:lnTo>
                <a:pt x="0" y="162630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6CFE6F-930B-4D12-B4A4-EB77605ED36E}">
      <dsp:nvSpPr>
        <dsp:cNvPr id="0" name=""/>
        <dsp:cNvSpPr/>
      </dsp:nvSpPr>
      <dsp:spPr>
        <a:xfrm>
          <a:off x="2951523" y="294"/>
          <a:ext cx="1767720" cy="8838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/>
            <a:t>Departamento de Seguridad y Salud en el Trabajo</a:t>
          </a:r>
          <a:endParaRPr lang="es-CL" sz="1400" kern="1200" dirty="0"/>
        </a:p>
      </dsp:txBody>
      <dsp:txXfrm>
        <a:off x="2951523" y="294"/>
        <a:ext cx="1767720" cy="883860"/>
      </dsp:txXfrm>
    </dsp:sp>
    <dsp:sp modelId="{595CDC11-FA65-4330-A2EB-62C91112A8F6}">
      <dsp:nvSpPr>
        <dsp:cNvPr id="0" name=""/>
        <dsp:cNvSpPr/>
      </dsp:nvSpPr>
      <dsp:spPr>
        <a:xfrm>
          <a:off x="812581" y="2510457"/>
          <a:ext cx="1767720" cy="8838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err="1" smtClean="0"/>
            <a:t>Area</a:t>
          </a:r>
          <a:r>
            <a:rPr lang="es-CL" sz="1400" kern="1200" dirty="0" smtClean="0"/>
            <a:t>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/>
            <a:t>Calidad de Vida laboral</a:t>
          </a:r>
          <a:endParaRPr lang="es-CL" sz="1400" kern="1200" dirty="0"/>
        </a:p>
      </dsp:txBody>
      <dsp:txXfrm>
        <a:off x="812581" y="2510457"/>
        <a:ext cx="1767720" cy="883860"/>
      </dsp:txXfrm>
    </dsp:sp>
    <dsp:sp modelId="{C7FA83CC-DE29-4804-ACB3-22D0B7FE9226}">
      <dsp:nvSpPr>
        <dsp:cNvPr id="0" name=""/>
        <dsp:cNvSpPr/>
      </dsp:nvSpPr>
      <dsp:spPr>
        <a:xfrm>
          <a:off x="1254511" y="3765538"/>
          <a:ext cx="1767720" cy="88386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/>
            <a:t>Coordinador: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/>
            <a:t>Cristian Igor christian.igor@minsal.cl</a:t>
          </a:r>
          <a:endParaRPr lang="es-CL" sz="1400" kern="1200" dirty="0"/>
        </a:p>
      </dsp:txBody>
      <dsp:txXfrm>
        <a:off x="1254511" y="3765538"/>
        <a:ext cx="1767720" cy="883860"/>
      </dsp:txXfrm>
    </dsp:sp>
    <dsp:sp modelId="{61341333-1365-4DC3-93C6-75E7F5E968A4}">
      <dsp:nvSpPr>
        <dsp:cNvPr id="0" name=""/>
        <dsp:cNvSpPr/>
      </dsp:nvSpPr>
      <dsp:spPr>
        <a:xfrm>
          <a:off x="2951523" y="2510457"/>
          <a:ext cx="1767720" cy="8838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err="1" smtClean="0"/>
            <a:t>Area</a:t>
          </a:r>
          <a:r>
            <a:rPr lang="es-CL" sz="1400" kern="1200" dirty="0" smtClean="0"/>
            <a:t>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/>
            <a:t>Salud Ocupacional y Prevención de Riesgos</a:t>
          </a:r>
          <a:endParaRPr lang="es-CL" sz="1400" kern="1200" dirty="0"/>
        </a:p>
      </dsp:txBody>
      <dsp:txXfrm>
        <a:off x="2951523" y="2510457"/>
        <a:ext cx="1767720" cy="883860"/>
      </dsp:txXfrm>
    </dsp:sp>
    <dsp:sp modelId="{5D7166FF-6A49-4BF1-A13F-E418B48F9AD5}">
      <dsp:nvSpPr>
        <dsp:cNvPr id="0" name=""/>
        <dsp:cNvSpPr/>
      </dsp:nvSpPr>
      <dsp:spPr>
        <a:xfrm>
          <a:off x="3393453" y="3765538"/>
          <a:ext cx="1767720" cy="88386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/>
            <a:t>Coordinadora: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/>
            <a:t>Ivette Lorca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/>
            <a:t>ivette.lorca@minsal.cl</a:t>
          </a:r>
          <a:endParaRPr lang="es-CL" sz="1400" kern="1200" dirty="0"/>
        </a:p>
      </dsp:txBody>
      <dsp:txXfrm>
        <a:off x="3393453" y="3765538"/>
        <a:ext cx="1767720" cy="883860"/>
      </dsp:txXfrm>
    </dsp:sp>
    <dsp:sp modelId="{5EEFE57F-87C2-48CF-82C2-88BAA984231F}">
      <dsp:nvSpPr>
        <dsp:cNvPr id="0" name=""/>
        <dsp:cNvSpPr/>
      </dsp:nvSpPr>
      <dsp:spPr>
        <a:xfrm>
          <a:off x="5090464" y="2510457"/>
          <a:ext cx="1767720" cy="8838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err="1" smtClean="0"/>
            <a:t>Area</a:t>
          </a:r>
          <a:r>
            <a:rPr lang="es-CL" sz="1400" kern="1200" dirty="0" smtClean="0"/>
            <a:t>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/>
            <a:t> Gestión Ambiental y Sustentabilidad Hospitalaria</a:t>
          </a:r>
          <a:endParaRPr lang="es-CL" sz="1400" kern="1200" dirty="0"/>
        </a:p>
      </dsp:txBody>
      <dsp:txXfrm>
        <a:off x="5090464" y="2510457"/>
        <a:ext cx="1767720" cy="883860"/>
      </dsp:txXfrm>
    </dsp:sp>
    <dsp:sp modelId="{23F81501-3EDA-4F2C-8AF5-7A7C9D5585C7}">
      <dsp:nvSpPr>
        <dsp:cNvPr id="0" name=""/>
        <dsp:cNvSpPr/>
      </dsp:nvSpPr>
      <dsp:spPr>
        <a:xfrm>
          <a:off x="5532394" y="3765538"/>
          <a:ext cx="1767720" cy="88386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/>
            <a:t>Coordinador: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/>
            <a:t>Juan Pablo Compás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/>
            <a:t>juan.compas@minsal.cl</a:t>
          </a:r>
          <a:endParaRPr lang="es-CL" sz="1400" kern="1200" dirty="0"/>
        </a:p>
      </dsp:txBody>
      <dsp:txXfrm>
        <a:off x="5532394" y="3765538"/>
        <a:ext cx="1767720" cy="883860"/>
      </dsp:txXfrm>
    </dsp:sp>
    <dsp:sp modelId="{91E8B7CD-A9E6-4EB5-B076-65DF08A48669}">
      <dsp:nvSpPr>
        <dsp:cNvPr id="0" name=""/>
        <dsp:cNvSpPr/>
      </dsp:nvSpPr>
      <dsp:spPr>
        <a:xfrm>
          <a:off x="1882052" y="1255376"/>
          <a:ext cx="1767720" cy="8838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/>
            <a:t>Asistente Administrativo</a:t>
          </a:r>
        </a:p>
      </dsp:txBody>
      <dsp:txXfrm>
        <a:off x="1882052" y="1255376"/>
        <a:ext cx="1767720" cy="8838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A6E658-2E5E-4D87-B3C5-ED0FB08D8099}">
      <dsp:nvSpPr>
        <dsp:cNvPr id="0" name=""/>
        <dsp:cNvSpPr/>
      </dsp:nvSpPr>
      <dsp:spPr>
        <a:xfrm>
          <a:off x="1063178" y="822"/>
          <a:ext cx="1631815" cy="40795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 dirty="0" err="1" smtClean="0"/>
            <a:t>Area</a:t>
          </a:r>
          <a:r>
            <a:rPr lang="es-CL" sz="2200" kern="1200" dirty="0" smtClean="0"/>
            <a:t> CVL</a:t>
          </a:r>
          <a:endParaRPr lang="es-CL" sz="2200" kern="1200" dirty="0"/>
        </a:p>
      </dsp:txBody>
      <dsp:txXfrm>
        <a:off x="1075127" y="12771"/>
        <a:ext cx="1607917" cy="384055"/>
      </dsp:txXfrm>
    </dsp:sp>
    <dsp:sp modelId="{97A3D2E4-CC25-4E0C-978B-3B1F4AA8BCD8}">
      <dsp:nvSpPr>
        <dsp:cNvPr id="0" name=""/>
        <dsp:cNvSpPr/>
      </dsp:nvSpPr>
      <dsp:spPr>
        <a:xfrm rot="5400000">
          <a:off x="1843390" y="444472"/>
          <a:ext cx="71391" cy="7139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2FFAB2-1DC4-4E30-BB00-066F24ADAE57}">
      <dsp:nvSpPr>
        <dsp:cNvPr id="0" name=""/>
        <dsp:cNvSpPr/>
      </dsp:nvSpPr>
      <dsp:spPr>
        <a:xfrm>
          <a:off x="1063178" y="551560"/>
          <a:ext cx="1631815" cy="40795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solidFill>
                <a:srgbClr val="000000"/>
              </a:solidFill>
            </a:rPr>
            <a:t>Bienestar</a:t>
          </a:r>
          <a:endParaRPr lang="es-CL" sz="1200" kern="1200" dirty="0">
            <a:solidFill>
              <a:srgbClr val="000000"/>
            </a:solidFill>
          </a:endParaRPr>
        </a:p>
      </dsp:txBody>
      <dsp:txXfrm>
        <a:off x="1075127" y="563509"/>
        <a:ext cx="1607917" cy="384055"/>
      </dsp:txXfrm>
    </dsp:sp>
    <dsp:sp modelId="{9AEE7698-0918-4E69-B1EB-A79DE30E8AC5}">
      <dsp:nvSpPr>
        <dsp:cNvPr id="0" name=""/>
        <dsp:cNvSpPr/>
      </dsp:nvSpPr>
      <dsp:spPr>
        <a:xfrm rot="5400000">
          <a:off x="1843390" y="995210"/>
          <a:ext cx="71391" cy="7139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-337927"/>
            <a:satOff val="-871"/>
            <a:lumOff val="-5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5A0CC4-39E5-4489-A39A-38D85981C618}">
      <dsp:nvSpPr>
        <dsp:cNvPr id="0" name=""/>
        <dsp:cNvSpPr/>
      </dsp:nvSpPr>
      <dsp:spPr>
        <a:xfrm>
          <a:off x="1063178" y="1102298"/>
          <a:ext cx="1631815" cy="40795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336988"/>
            <a:satOff val="-1142"/>
            <a:lumOff val="-14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36988"/>
              <a:satOff val="-1142"/>
              <a:lumOff val="-14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solidFill>
                <a:srgbClr val="000000"/>
              </a:solidFill>
            </a:rPr>
            <a:t>Cuidados Infantiles</a:t>
          </a:r>
          <a:endParaRPr lang="es-CL" sz="1200" kern="1200" dirty="0">
            <a:solidFill>
              <a:srgbClr val="000000"/>
            </a:solidFill>
          </a:endParaRPr>
        </a:p>
      </dsp:txBody>
      <dsp:txXfrm>
        <a:off x="1075127" y="1114247"/>
        <a:ext cx="1607917" cy="384055"/>
      </dsp:txXfrm>
    </dsp:sp>
    <dsp:sp modelId="{B964B47D-513C-4C89-BF94-1EC042EEBA96}">
      <dsp:nvSpPr>
        <dsp:cNvPr id="0" name=""/>
        <dsp:cNvSpPr/>
      </dsp:nvSpPr>
      <dsp:spPr>
        <a:xfrm rot="5400000">
          <a:off x="1843390" y="1545948"/>
          <a:ext cx="71391" cy="7139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-675854"/>
            <a:satOff val="-1742"/>
            <a:lumOff val="-1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D25F88-20DA-4E97-9B82-15DC303EDDF3}">
      <dsp:nvSpPr>
        <dsp:cNvPr id="0" name=""/>
        <dsp:cNvSpPr/>
      </dsp:nvSpPr>
      <dsp:spPr>
        <a:xfrm>
          <a:off x="1063178" y="1653035"/>
          <a:ext cx="1631815" cy="40795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673976"/>
            <a:satOff val="-2283"/>
            <a:lumOff val="-293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"/>
              <a:satOff val="-2283"/>
              <a:lumOff val="-2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solidFill>
                <a:srgbClr val="000000"/>
              </a:solidFill>
            </a:rPr>
            <a:t>MEL</a:t>
          </a:r>
          <a:endParaRPr lang="es-CL" sz="1200" kern="1200" dirty="0">
            <a:solidFill>
              <a:srgbClr val="000000"/>
            </a:solidFill>
          </a:endParaRPr>
        </a:p>
      </dsp:txBody>
      <dsp:txXfrm>
        <a:off x="1075127" y="1664984"/>
        <a:ext cx="1607917" cy="384055"/>
      </dsp:txXfrm>
    </dsp:sp>
    <dsp:sp modelId="{77E1DAED-6A63-4BDC-BA2E-7AAB4AD22074}">
      <dsp:nvSpPr>
        <dsp:cNvPr id="0" name=""/>
        <dsp:cNvSpPr/>
      </dsp:nvSpPr>
      <dsp:spPr>
        <a:xfrm rot="5400000">
          <a:off x="1843390" y="2096685"/>
          <a:ext cx="71391" cy="7139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-1013782"/>
            <a:satOff val="-2613"/>
            <a:lumOff val="-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C0BDE4-D9E0-496C-B186-A6DB94FDC9A5}">
      <dsp:nvSpPr>
        <dsp:cNvPr id="0" name=""/>
        <dsp:cNvSpPr/>
      </dsp:nvSpPr>
      <dsp:spPr>
        <a:xfrm>
          <a:off x="1063178" y="2203773"/>
          <a:ext cx="1631815" cy="40795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1010964"/>
            <a:satOff val="-3425"/>
            <a:lumOff val="-43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010964"/>
              <a:satOff val="-3425"/>
              <a:lumOff val="-4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solidFill>
                <a:srgbClr val="000000"/>
              </a:solidFill>
            </a:rPr>
            <a:t>Salud del Personal</a:t>
          </a:r>
          <a:endParaRPr lang="es-CL" sz="1200" kern="1200" dirty="0">
            <a:solidFill>
              <a:srgbClr val="000000"/>
            </a:solidFill>
          </a:endParaRPr>
        </a:p>
      </dsp:txBody>
      <dsp:txXfrm>
        <a:off x="1075127" y="2215722"/>
        <a:ext cx="1607917" cy="384055"/>
      </dsp:txXfrm>
    </dsp:sp>
    <dsp:sp modelId="{2E3EDB30-8431-4208-92D3-E1FEEFFF0F0F}">
      <dsp:nvSpPr>
        <dsp:cNvPr id="0" name=""/>
        <dsp:cNvSpPr/>
      </dsp:nvSpPr>
      <dsp:spPr>
        <a:xfrm rot="5400000">
          <a:off x="1843390" y="2647423"/>
          <a:ext cx="71391" cy="7139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58BB2F-BBC3-4994-99D3-F2B4447CCC85}">
      <dsp:nvSpPr>
        <dsp:cNvPr id="0" name=""/>
        <dsp:cNvSpPr/>
      </dsp:nvSpPr>
      <dsp:spPr>
        <a:xfrm>
          <a:off x="1063178" y="2754511"/>
          <a:ext cx="1631815" cy="40795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1347952"/>
            <a:satOff val="-4566"/>
            <a:lumOff val="-58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347952"/>
              <a:satOff val="-4566"/>
              <a:lumOff val="-5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solidFill>
                <a:srgbClr val="000000"/>
              </a:solidFill>
            </a:rPr>
            <a:t>PMG Género</a:t>
          </a:r>
          <a:endParaRPr lang="es-CL" sz="1200" kern="1200" dirty="0">
            <a:solidFill>
              <a:srgbClr val="000000"/>
            </a:solidFill>
          </a:endParaRPr>
        </a:p>
      </dsp:txBody>
      <dsp:txXfrm>
        <a:off x="1075127" y="2766460"/>
        <a:ext cx="1607917" cy="384055"/>
      </dsp:txXfrm>
    </dsp:sp>
    <dsp:sp modelId="{BCD4D938-064E-4F5D-B37D-8AAC4092E42F}">
      <dsp:nvSpPr>
        <dsp:cNvPr id="0" name=""/>
        <dsp:cNvSpPr/>
      </dsp:nvSpPr>
      <dsp:spPr>
        <a:xfrm rot="5400000">
          <a:off x="1843390" y="3198161"/>
          <a:ext cx="71391" cy="7139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7C1E31-506C-427F-80EA-BB4ADF1D22DE}">
      <dsp:nvSpPr>
        <dsp:cNvPr id="0" name=""/>
        <dsp:cNvSpPr/>
      </dsp:nvSpPr>
      <dsp:spPr>
        <a:xfrm>
          <a:off x="1063178" y="3305248"/>
          <a:ext cx="1631815" cy="40795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1684941"/>
            <a:satOff val="-5708"/>
            <a:lumOff val="-73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684941"/>
              <a:satOff val="-5708"/>
              <a:lumOff val="-7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solidFill>
                <a:srgbClr val="000000"/>
              </a:solidFill>
            </a:rPr>
            <a:t>MALS</a:t>
          </a:r>
          <a:endParaRPr lang="es-CL" sz="1200" kern="1200" dirty="0">
            <a:solidFill>
              <a:srgbClr val="000000"/>
            </a:solidFill>
          </a:endParaRPr>
        </a:p>
      </dsp:txBody>
      <dsp:txXfrm>
        <a:off x="1075127" y="3317197"/>
        <a:ext cx="1607917" cy="384055"/>
      </dsp:txXfrm>
    </dsp:sp>
    <dsp:sp modelId="{AE24670A-B6D2-4D00-9CCB-62A3FABD450C}">
      <dsp:nvSpPr>
        <dsp:cNvPr id="0" name=""/>
        <dsp:cNvSpPr/>
      </dsp:nvSpPr>
      <dsp:spPr>
        <a:xfrm rot="5400000">
          <a:off x="1843390" y="3748898"/>
          <a:ext cx="71391" cy="7139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-2027563"/>
            <a:satOff val="-5226"/>
            <a:lumOff val="-35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34BDA4-2C44-4E49-A7CD-85DEA6492892}">
      <dsp:nvSpPr>
        <dsp:cNvPr id="0" name=""/>
        <dsp:cNvSpPr/>
      </dsp:nvSpPr>
      <dsp:spPr>
        <a:xfrm>
          <a:off x="1063178" y="3855986"/>
          <a:ext cx="1631815" cy="40795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2021929"/>
            <a:satOff val="-6850"/>
            <a:lumOff val="-87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021929"/>
              <a:satOff val="-6850"/>
              <a:lumOff val="-8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solidFill>
                <a:srgbClr val="000000"/>
              </a:solidFill>
            </a:rPr>
            <a:t>Trato Usuario</a:t>
          </a:r>
          <a:endParaRPr lang="es-CL" sz="1200" kern="1200" dirty="0">
            <a:solidFill>
              <a:srgbClr val="000000"/>
            </a:solidFill>
          </a:endParaRPr>
        </a:p>
      </dsp:txBody>
      <dsp:txXfrm>
        <a:off x="1075127" y="3867935"/>
        <a:ext cx="1607917" cy="384055"/>
      </dsp:txXfrm>
    </dsp:sp>
    <dsp:sp modelId="{F644EEBA-9CEA-4189-845F-D43889A842C8}">
      <dsp:nvSpPr>
        <dsp:cNvPr id="0" name=""/>
        <dsp:cNvSpPr/>
      </dsp:nvSpPr>
      <dsp:spPr>
        <a:xfrm rot="5400000">
          <a:off x="1843390" y="4299636"/>
          <a:ext cx="71391" cy="7139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-2365490"/>
            <a:satOff val="-6097"/>
            <a:lumOff val="-411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E4C1D3-1B4E-43B6-A02A-D100909A2D11}">
      <dsp:nvSpPr>
        <dsp:cNvPr id="0" name=""/>
        <dsp:cNvSpPr/>
      </dsp:nvSpPr>
      <dsp:spPr>
        <a:xfrm>
          <a:off x="1063178" y="4406724"/>
          <a:ext cx="1631815" cy="40795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2358917"/>
            <a:satOff val="-7991"/>
            <a:lumOff val="-102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358917"/>
              <a:satOff val="-7991"/>
              <a:lumOff val="-10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solidFill>
                <a:srgbClr val="000000"/>
              </a:solidFill>
            </a:rPr>
            <a:t>Conciliación </a:t>
          </a:r>
          <a:r>
            <a:rPr lang="es-CL" sz="1200" kern="1200" dirty="0" err="1" smtClean="0">
              <a:solidFill>
                <a:srgbClr val="000000"/>
              </a:solidFill>
            </a:rPr>
            <a:t>VFyL</a:t>
          </a:r>
          <a:endParaRPr lang="es-CL" sz="1200" kern="1200" dirty="0">
            <a:solidFill>
              <a:srgbClr val="000000"/>
            </a:solidFill>
          </a:endParaRPr>
        </a:p>
      </dsp:txBody>
      <dsp:txXfrm>
        <a:off x="1075127" y="4418673"/>
        <a:ext cx="1607917" cy="384055"/>
      </dsp:txXfrm>
    </dsp:sp>
    <dsp:sp modelId="{FDB94DD0-85C8-42AE-A314-B7BBF9DD9DB6}">
      <dsp:nvSpPr>
        <dsp:cNvPr id="0" name=""/>
        <dsp:cNvSpPr/>
      </dsp:nvSpPr>
      <dsp:spPr>
        <a:xfrm>
          <a:off x="2923448" y="822"/>
          <a:ext cx="1631815" cy="407953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 dirty="0" err="1" smtClean="0"/>
            <a:t>Area</a:t>
          </a:r>
          <a:r>
            <a:rPr lang="es-CL" sz="2200" kern="1200" dirty="0" smtClean="0"/>
            <a:t> SO y PR</a:t>
          </a:r>
          <a:endParaRPr lang="es-CL" sz="2200" kern="1200" dirty="0"/>
        </a:p>
      </dsp:txBody>
      <dsp:txXfrm>
        <a:off x="2935397" y="12771"/>
        <a:ext cx="1607917" cy="384055"/>
      </dsp:txXfrm>
    </dsp:sp>
    <dsp:sp modelId="{0B1F7631-18C1-4772-B425-B89D5E701C68}">
      <dsp:nvSpPr>
        <dsp:cNvPr id="0" name=""/>
        <dsp:cNvSpPr/>
      </dsp:nvSpPr>
      <dsp:spPr>
        <a:xfrm rot="5400000">
          <a:off x="3703660" y="444472"/>
          <a:ext cx="71391" cy="7139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D47680-CCC5-4326-A8E8-2FBF97FE57A5}">
      <dsp:nvSpPr>
        <dsp:cNvPr id="0" name=""/>
        <dsp:cNvSpPr/>
      </dsp:nvSpPr>
      <dsp:spPr>
        <a:xfrm>
          <a:off x="2923448" y="551560"/>
          <a:ext cx="1631815" cy="40795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2695905"/>
            <a:satOff val="-9133"/>
            <a:lumOff val="-1171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695905"/>
              <a:satOff val="-9133"/>
              <a:lumOff val="-11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solidFill>
                <a:srgbClr val="000000"/>
              </a:solidFill>
            </a:rPr>
            <a:t>Programa SST</a:t>
          </a:r>
          <a:endParaRPr lang="es-CL" sz="1200" kern="1200" dirty="0">
            <a:solidFill>
              <a:srgbClr val="000000"/>
            </a:solidFill>
          </a:endParaRPr>
        </a:p>
      </dsp:txBody>
      <dsp:txXfrm>
        <a:off x="2935397" y="563509"/>
        <a:ext cx="1607917" cy="384055"/>
      </dsp:txXfrm>
    </dsp:sp>
    <dsp:sp modelId="{27817EB2-DE29-45D4-9333-9AB51D28D926}">
      <dsp:nvSpPr>
        <dsp:cNvPr id="0" name=""/>
        <dsp:cNvSpPr/>
      </dsp:nvSpPr>
      <dsp:spPr>
        <a:xfrm rot="5400000">
          <a:off x="3703660" y="995210"/>
          <a:ext cx="71391" cy="7139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-3041344"/>
            <a:satOff val="-7839"/>
            <a:lumOff val="-529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F6E810-6DDE-48F4-AD06-3583D4206883}">
      <dsp:nvSpPr>
        <dsp:cNvPr id="0" name=""/>
        <dsp:cNvSpPr/>
      </dsp:nvSpPr>
      <dsp:spPr>
        <a:xfrm>
          <a:off x="2923448" y="1102298"/>
          <a:ext cx="1631815" cy="40795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3032893"/>
            <a:satOff val="-10274"/>
            <a:lumOff val="-131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032893"/>
              <a:satOff val="-10274"/>
              <a:lumOff val="-13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solidFill>
                <a:srgbClr val="000000"/>
              </a:solidFill>
            </a:rPr>
            <a:t>Protocolos de Vigilancia</a:t>
          </a:r>
          <a:endParaRPr lang="es-CL" sz="1200" kern="1200" dirty="0">
            <a:solidFill>
              <a:srgbClr val="000000"/>
            </a:solidFill>
          </a:endParaRPr>
        </a:p>
      </dsp:txBody>
      <dsp:txXfrm>
        <a:off x="2935397" y="1114247"/>
        <a:ext cx="1607917" cy="384055"/>
      </dsp:txXfrm>
    </dsp:sp>
    <dsp:sp modelId="{59AF28C0-26AE-4B20-ADD3-2515CD741C8D}">
      <dsp:nvSpPr>
        <dsp:cNvPr id="0" name=""/>
        <dsp:cNvSpPr/>
      </dsp:nvSpPr>
      <dsp:spPr>
        <a:xfrm rot="5400000">
          <a:off x="3703660" y="1545948"/>
          <a:ext cx="71391" cy="7139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F25B8A-142F-4B0C-9288-8633A5FE4208}">
      <dsp:nvSpPr>
        <dsp:cNvPr id="0" name=""/>
        <dsp:cNvSpPr/>
      </dsp:nvSpPr>
      <dsp:spPr>
        <a:xfrm>
          <a:off x="2923448" y="1653035"/>
          <a:ext cx="1631815" cy="40795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solidFill>
                <a:srgbClr val="000000"/>
              </a:solidFill>
            </a:rPr>
            <a:t>Decreto N° 67</a:t>
          </a:r>
          <a:endParaRPr lang="es-CL" sz="1200" kern="1200" dirty="0">
            <a:solidFill>
              <a:srgbClr val="000000"/>
            </a:solidFill>
          </a:endParaRPr>
        </a:p>
      </dsp:txBody>
      <dsp:txXfrm>
        <a:off x="2935397" y="1664984"/>
        <a:ext cx="1607917" cy="384055"/>
      </dsp:txXfrm>
    </dsp:sp>
    <dsp:sp modelId="{C472D18B-4294-4F90-AF3D-7346B2EC8A3E}">
      <dsp:nvSpPr>
        <dsp:cNvPr id="0" name=""/>
        <dsp:cNvSpPr/>
      </dsp:nvSpPr>
      <dsp:spPr>
        <a:xfrm rot="5400000">
          <a:off x="3703660" y="2096685"/>
          <a:ext cx="71391" cy="7139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-3717199"/>
            <a:satOff val="-9580"/>
            <a:lumOff val="-64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32A8CE-B6C6-412A-9EBE-A0CE84384E3E}">
      <dsp:nvSpPr>
        <dsp:cNvPr id="0" name=""/>
        <dsp:cNvSpPr/>
      </dsp:nvSpPr>
      <dsp:spPr>
        <a:xfrm>
          <a:off x="2923448" y="2203773"/>
          <a:ext cx="1631815" cy="40795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3706869"/>
            <a:satOff val="-12558"/>
            <a:lumOff val="-161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706869"/>
              <a:satOff val="-12558"/>
              <a:lumOff val="-161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solidFill>
                <a:srgbClr val="000000"/>
              </a:solidFill>
            </a:rPr>
            <a:t>Sistema </a:t>
          </a:r>
          <a:r>
            <a:rPr lang="es-CL" sz="1200" kern="1200" dirty="0" err="1" smtClean="0">
              <a:solidFill>
                <a:srgbClr val="000000"/>
              </a:solidFill>
            </a:rPr>
            <a:t>HSyMAT</a:t>
          </a:r>
          <a:r>
            <a:rPr lang="es-CL" sz="1200" kern="1200" dirty="0" smtClean="0">
              <a:solidFill>
                <a:srgbClr val="000000"/>
              </a:solidFill>
            </a:rPr>
            <a:t> del PMG</a:t>
          </a:r>
          <a:endParaRPr lang="es-CL" sz="1200" kern="1200" dirty="0">
            <a:solidFill>
              <a:srgbClr val="000000"/>
            </a:solidFill>
          </a:endParaRPr>
        </a:p>
      </dsp:txBody>
      <dsp:txXfrm>
        <a:off x="2935397" y="2215722"/>
        <a:ext cx="1607917" cy="384055"/>
      </dsp:txXfrm>
    </dsp:sp>
    <dsp:sp modelId="{7C770408-7BA3-4CE6-BC09-1380A5C44C43}">
      <dsp:nvSpPr>
        <dsp:cNvPr id="0" name=""/>
        <dsp:cNvSpPr/>
      </dsp:nvSpPr>
      <dsp:spPr>
        <a:xfrm rot="5400000">
          <a:off x="3703660" y="2647423"/>
          <a:ext cx="71391" cy="7139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6D738F-F415-413A-9DD4-4CE8FBF6AC26}">
      <dsp:nvSpPr>
        <dsp:cNvPr id="0" name=""/>
        <dsp:cNvSpPr/>
      </dsp:nvSpPr>
      <dsp:spPr>
        <a:xfrm>
          <a:off x="2923448" y="2754511"/>
          <a:ext cx="1631815" cy="40795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4043857"/>
            <a:satOff val="-13699"/>
            <a:lumOff val="-1757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043857"/>
              <a:satOff val="-13699"/>
              <a:lumOff val="-17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solidFill>
                <a:srgbClr val="000000"/>
              </a:solidFill>
            </a:rPr>
            <a:t>Trabajo Pesado</a:t>
          </a:r>
          <a:endParaRPr lang="es-CL" sz="1200" kern="1200" dirty="0">
            <a:solidFill>
              <a:srgbClr val="000000"/>
            </a:solidFill>
          </a:endParaRPr>
        </a:p>
      </dsp:txBody>
      <dsp:txXfrm>
        <a:off x="2935397" y="2766460"/>
        <a:ext cx="1607917" cy="384055"/>
      </dsp:txXfrm>
    </dsp:sp>
    <dsp:sp modelId="{36192560-DCB6-4932-B459-313FFC961CE4}">
      <dsp:nvSpPr>
        <dsp:cNvPr id="0" name=""/>
        <dsp:cNvSpPr/>
      </dsp:nvSpPr>
      <dsp:spPr>
        <a:xfrm rot="5400000">
          <a:off x="3703660" y="3198161"/>
          <a:ext cx="71391" cy="7139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-4393053"/>
            <a:satOff val="-11322"/>
            <a:lumOff val="-764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B7DF0F-48C8-4FBE-8A20-1291DF288B8F}">
      <dsp:nvSpPr>
        <dsp:cNvPr id="0" name=""/>
        <dsp:cNvSpPr/>
      </dsp:nvSpPr>
      <dsp:spPr>
        <a:xfrm>
          <a:off x="2923448" y="3305248"/>
          <a:ext cx="1631815" cy="40795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4380845"/>
            <a:satOff val="-14841"/>
            <a:lumOff val="-1903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380845"/>
              <a:satOff val="-14841"/>
              <a:lumOff val="-19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solidFill>
                <a:srgbClr val="000000"/>
              </a:solidFill>
            </a:rPr>
            <a:t>OOPP Riesgo Psicosocial</a:t>
          </a:r>
          <a:endParaRPr lang="es-CL" sz="1200" kern="1200" dirty="0">
            <a:solidFill>
              <a:srgbClr val="000000"/>
            </a:solidFill>
          </a:endParaRPr>
        </a:p>
      </dsp:txBody>
      <dsp:txXfrm>
        <a:off x="2935397" y="3317197"/>
        <a:ext cx="1607917" cy="384055"/>
      </dsp:txXfrm>
    </dsp:sp>
    <dsp:sp modelId="{37821E88-DACA-4D5D-9B1B-A35A53710AFC}">
      <dsp:nvSpPr>
        <dsp:cNvPr id="0" name=""/>
        <dsp:cNvSpPr/>
      </dsp:nvSpPr>
      <dsp:spPr>
        <a:xfrm rot="5400000">
          <a:off x="3703660" y="3748898"/>
          <a:ext cx="71391" cy="7139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-4730980"/>
            <a:satOff val="-12193"/>
            <a:lumOff val="-823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5F0733-E2D7-46E8-BDF8-6AD4A1549CBA}">
      <dsp:nvSpPr>
        <dsp:cNvPr id="0" name=""/>
        <dsp:cNvSpPr/>
      </dsp:nvSpPr>
      <dsp:spPr>
        <a:xfrm>
          <a:off x="2923448" y="3855986"/>
          <a:ext cx="1631815" cy="40795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4717833"/>
            <a:satOff val="-15982"/>
            <a:lumOff val="-205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717833"/>
              <a:satOff val="-15982"/>
              <a:lumOff val="-205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solidFill>
                <a:srgbClr val="000000"/>
              </a:solidFill>
            </a:rPr>
            <a:t>Indicador TSIT en ADP</a:t>
          </a:r>
          <a:endParaRPr lang="es-CL" sz="1200" kern="1200" dirty="0">
            <a:solidFill>
              <a:srgbClr val="000000"/>
            </a:solidFill>
          </a:endParaRPr>
        </a:p>
      </dsp:txBody>
      <dsp:txXfrm>
        <a:off x="2935397" y="3867935"/>
        <a:ext cx="1607917" cy="384055"/>
      </dsp:txXfrm>
    </dsp:sp>
    <dsp:sp modelId="{A0D663A6-7A61-48A9-A7DE-92CD02343B9C}">
      <dsp:nvSpPr>
        <dsp:cNvPr id="0" name=""/>
        <dsp:cNvSpPr/>
      </dsp:nvSpPr>
      <dsp:spPr>
        <a:xfrm>
          <a:off x="4783717" y="822"/>
          <a:ext cx="1631815" cy="407953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200" kern="1200" dirty="0" err="1" smtClean="0"/>
            <a:t>Area</a:t>
          </a:r>
          <a:r>
            <a:rPr lang="es-CL" sz="2200" kern="1200" dirty="0" smtClean="0"/>
            <a:t> GA y SH</a:t>
          </a:r>
          <a:endParaRPr lang="es-CL" sz="2200" kern="1200" dirty="0"/>
        </a:p>
      </dsp:txBody>
      <dsp:txXfrm>
        <a:off x="4795666" y="12771"/>
        <a:ext cx="1607917" cy="384055"/>
      </dsp:txXfrm>
    </dsp:sp>
    <dsp:sp modelId="{27136F31-76ED-4081-9924-E9A538053968}">
      <dsp:nvSpPr>
        <dsp:cNvPr id="0" name=""/>
        <dsp:cNvSpPr/>
      </dsp:nvSpPr>
      <dsp:spPr>
        <a:xfrm rot="5400000">
          <a:off x="5563929" y="444472"/>
          <a:ext cx="71391" cy="7139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E45A61-2323-42B4-A2EF-F8DC82A57295}">
      <dsp:nvSpPr>
        <dsp:cNvPr id="0" name=""/>
        <dsp:cNvSpPr/>
      </dsp:nvSpPr>
      <dsp:spPr>
        <a:xfrm>
          <a:off x="4783717" y="551560"/>
          <a:ext cx="1631815" cy="40795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5054821"/>
            <a:satOff val="-17124"/>
            <a:lumOff val="-219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5054821"/>
              <a:satOff val="-17124"/>
              <a:lumOff val="-2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solidFill>
                <a:srgbClr val="000000"/>
              </a:solidFill>
            </a:rPr>
            <a:t>Gestión Ambiental PGA</a:t>
          </a:r>
          <a:endParaRPr lang="es-CL" sz="1200" kern="1200" dirty="0">
            <a:solidFill>
              <a:srgbClr val="000000"/>
            </a:solidFill>
          </a:endParaRPr>
        </a:p>
      </dsp:txBody>
      <dsp:txXfrm>
        <a:off x="4795666" y="563509"/>
        <a:ext cx="1607917" cy="384055"/>
      </dsp:txXfrm>
    </dsp:sp>
    <dsp:sp modelId="{A24091F1-A418-419B-9B88-AFDA60D5C48F}">
      <dsp:nvSpPr>
        <dsp:cNvPr id="0" name=""/>
        <dsp:cNvSpPr/>
      </dsp:nvSpPr>
      <dsp:spPr>
        <a:xfrm rot="5400000">
          <a:off x="5563929" y="995210"/>
          <a:ext cx="71391" cy="7139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75A20A-3F41-4166-9483-F223BF4AB86B}">
      <dsp:nvSpPr>
        <dsp:cNvPr id="0" name=""/>
        <dsp:cNvSpPr/>
      </dsp:nvSpPr>
      <dsp:spPr>
        <a:xfrm>
          <a:off x="4783717" y="1102298"/>
          <a:ext cx="1631815" cy="40795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5391810"/>
            <a:satOff val="-18266"/>
            <a:lumOff val="-234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5391810"/>
              <a:satOff val="-18266"/>
              <a:lumOff val="-23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solidFill>
                <a:srgbClr val="000000"/>
              </a:solidFill>
            </a:rPr>
            <a:t>Agenda Verde y Saludable</a:t>
          </a:r>
          <a:endParaRPr lang="es-CL" sz="1200" kern="1200" dirty="0">
            <a:solidFill>
              <a:srgbClr val="000000"/>
            </a:solidFill>
          </a:endParaRPr>
        </a:p>
      </dsp:txBody>
      <dsp:txXfrm>
        <a:off x="4795666" y="1114247"/>
        <a:ext cx="1607917" cy="384055"/>
      </dsp:txXfrm>
    </dsp:sp>
    <dsp:sp modelId="{F30A4118-0902-4945-B1A0-A26BD093FAD5}">
      <dsp:nvSpPr>
        <dsp:cNvPr id="0" name=""/>
        <dsp:cNvSpPr/>
      </dsp:nvSpPr>
      <dsp:spPr>
        <a:xfrm rot="5400000">
          <a:off x="5563929" y="1545948"/>
          <a:ext cx="71391" cy="7139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-5744762"/>
            <a:satOff val="-14806"/>
            <a:lumOff val="-1000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8125EE-F328-465B-839F-14EFFAE5412C}">
      <dsp:nvSpPr>
        <dsp:cNvPr id="0" name=""/>
        <dsp:cNvSpPr/>
      </dsp:nvSpPr>
      <dsp:spPr>
        <a:xfrm>
          <a:off x="4783717" y="1653035"/>
          <a:ext cx="1631815" cy="40795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5728798"/>
            <a:satOff val="-19407"/>
            <a:lumOff val="-24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5728798"/>
              <a:satOff val="-19407"/>
              <a:lumOff val="-24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solidFill>
                <a:srgbClr val="000000"/>
              </a:solidFill>
            </a:rPr>
            <a:t>Eficiencia Energética</a:t>
          </a:r>
          <a:endParaRPr lang="es-CL" sz="1200" kern="1200" dirty="0">
            <a:solidFill>
              <a:srgbClr val="000000"/>
            </a:solidFill>
          </a:endParaRPr>
        </a:p>
      </dsp:txBody>
      <dsp:txXfrm>
        <a:off x="4795666" y="1664984"/>
        <a:ext cx="1607917" cy="384055"/>
      </dsp:txXfrm>
    </dsp:sp>
    <dsp:sp modelId="{3560A7D3-0C63-49B9-9AD9-FC96BAD67F61}">
      <dsp:nvSpPr>
        <dsp:cNvPr id="0" name=""/>
        <dsp:cNvSpPr/>
      </dsp:nvSpPr>
      <dsp:spPr>
        <a:xfrm rot="5400000">
          <a:off x="5563929" y="2096685"/>
          <a:ext cx="71391" cy="7139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-6082688"/>
            <a:satOff val="-15677"/>
            <a:lumOff val="-105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5663FE-85C9-4D18-ABC5-FD844B259B33}">
      <dsp:nvSpPr>
        <dsp:cNvPr id="0" name=""/>
        <dsp:cNvSpPr/>
      </dsp:nvSpPr>
      <dsp:spPr>
        <a:xfrm>
          <a:off x="4783717" y="2203773"/>
          <a:ext cx="1631815" cy="40795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6065786"/>
            <a:satOff val="-20549"/>
            <a:lumOff val="-263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065786"/>
              <a:satOff val="-20549"/>
              <a:lumOff val="-26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solidFill>
                <a:srgbClr val="000000"/>
              </a:solidFill>
            </a:rPr>
            <a:t>Cambio Climático</a:t>
          </a:r>
          <a:endParaRPr lang="es-CL" sz="1200" kern="1200" dirty="0">
            <a:solidFill>
              <a:srgbClr val="000000"/>
            </a:solidFill>
          </a:endParaRPr>
        </a:p>
      </dsp:txBody>
      <dsp:txXfrm>
        <a:off x="4795666" y="2215722"/>
        <a:ext cx="1607917" cy="384055"/>
      </dsp:txXfrm>
    </dsp:sp>
    <dsp:sp modelId="{F46C43FA-18F8-40B7-BF62-18CF0FB6C201}">
      <dsp:nvSpPr>
        <dsp:cNvPr id="0" name=""/>
        <dsp:cNvSpPr/>
      </dsp:nvSpPr>
      <dsp:spPr>
        <a:xfrm rot="5400000">
          <a:off x="5563929" y="2647423"/>
          <a:ext cx="71391" cy="7139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-6420616"/>
            <a:satOff val="-16548"/>
            <a:lumOff val="-11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D463D4-8637-4BD1-8A34-02489B936A08}">
      <dsp:nvSpPr>
        <dsp:cNvPr id="0" name=""/>
        <dsp:cNvSpPr/>
      </dsp:nvSpPr>
      <dsp:spPr>
        <a:xfrm>
          <a:off x="4783717" y="2754511"/>
          <a:ext cx="1631815" cy="40795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6402774"/>
            <a:satOff val="-21690"/>
            <a:lumOff val="-278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402774"/>
              <a:satOff val="-21690"/>
              <a:lumOff val="-27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solidFill>
                <a:srgbClr val="000000"/>
              </a:solidFill>
            </a:rPr>
            <a:t>Indicador de GA en BSC en EAR</a:t>
          </a:r>
          <a:endParaRPr lang="es-CL" sz="1200" kern="1200" dirty="0">
            <a:solidFill>
              <a:srgbClr val="000000"/>
            </a:solidFill>
          </a:endParaRPr>
        </a:p>
      </dsp:txBody>
      <dsp:txXfrm>
        <a:off x="4795666" y="2766460"/>
        <a:ext cx="1607917" cy="384055"/>
      </dsp:txXfrm>
    </dsp:sp>
    <dsp:sp modelId="{0BDD8DA6-0055-4009-984D-27E2D0498590}">
      <dsp:nvSpPr>
        <dsp:cNvPr id="0" name=""/>
        <dsp:cNvSpPr/>
      </dsp:nvSpPr>
      <dsp:spPr>
        <a:xfrm rot="5400000">
          <a:off x="5563929" y="3198161"/>
          <a:ext cx="71391" cy="7139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1F168F-8ECE-4F29-835A-731E9F02E9DE}">
      <dsp:nvSpPr>
        <dsp:cNvPr id="0" name=""/>
        <dsp:cNvSpPr/>
      </dsp:nvSpPr>
      <dsp:spPr>
        <a:xfrm>
          <a:off x="4783717" y="3305248"/>
          <a:ext cx="1631815" cy="40795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solidFill>
                <a:srgbClr val="000000"/>
              </a:solidFill>
            </a:rPr>
            <a:t>Metas en la Estrategia Sectorial en CC</a:t>
          </a:r>
          <a:endParaRPr lang="es-CL" sz="1200" kern="1200" dirty="0">
            <a:solidFill>
              <a:srgbClr val="000000"/>
            </a:solidFill>
          </a:endParaRPr>
        </a:p>
      </dsp:txBody>
      <dsp:txXfrm>
        <a:off x="4795666" y="3317197"/>
        <a:ext cx="1607917" cy="3840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602AD44-B089-AB4D-B988-E4D9D3171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69E5DE69-40D8-A949-8092-C4A483BF5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AC2FCC9-CD5E-6B4E-A05E-217106559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19-07-2022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9D04246-38A1-6745-84E6-571460223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E3022B5-8DFE-A943-80B4-EB294CF41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4968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DEE4AE0-5C37-FD48-BFED-C6E06D109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1C6C0485-8736-2540-B234-B807F3595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FF148DB-DB3F-AB43-8C98-AFC51FA5B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19-07-2022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46C7A09-7D62-6946-84E2-BA0726D2A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B2FDA91-4CFF-1345-B5A4-3B3D49C5E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3379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3E104CE0-7725-9645-8BFF-057D4F22AE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14CEDAAD-B03D-8041-8606-2F4C0B15A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AEFC87F-1DB3-2847-8FB0-EDF0B6AFF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19-07-2022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2E93857-AED6-6443-930D-46E08EA10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63A734A-66FE-6C4E-BAF7-B8BA912D7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69045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E5C5DA1-E93B-C846-B890-8A6DCE0DA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B056428-7A8E-3B41-9295-64582BB88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852E7A7-5B33-1841-9187-6A53BBFD0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19-07-2022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07F7519-9C81-EC42-AC94-F71F481C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9FD163A-D840-6240-AC2D-7FA794182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52262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E5C41AD-CA43-4343-9258-CADC33D5B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D723B9E-7C57-804E-B752-55DAA244A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C47857F-22B0-F243-9493-02954D49D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19-07-2022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DF8D1A4-436F-DC41-AA92-AB6E52646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F29D279-F36E-694D-86CA-DF6D7266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0945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1D4EB6-81E6-AA43-B264-C8B9962A8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3770D27-1A20-CE4F-B226-84DF56A33E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8E08D20-B925-D744-8B50-052DE536E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459BE6F-3D4B-5E4A-99A1-6BF0A8651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19-07-2022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5CE9680-3D25-2643-90AD-306430663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63889CE-CF8A-224D-9629-18C18295E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49276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5A5697E-F629-154B-9C77-7067D0F22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F0B4C48-5494-9740-9119-6629D6356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186B60DF-6688-FA44-AA5E-D7E998B515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1A0116CC-7969-8D4B-937C-BDB909DEE9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AD20A1F6-2721-944D-8805-26FA43794A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AFAF9A7D-951F-2749-A830-C8FB39225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19-07-2022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EFBDC83F-4CFF-FE45-9F3C-D06B39CE9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1C935DB8-0601-3E49-80FF-F8760ED4B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0599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53C92A1-6A4E-7B47-9AC1-E007397B9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EB23E873-CC25-0A4F-94D2-9D6008F8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19-07-2022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0506469C-AF00-9948-8559-E16383179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28E89C83-4D43-9145-B9EC-CE5CAE005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71678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57370F62-B4F6-F040-91E0-4CB53AE0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19-07-2022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0B4A50EE-4FAE-BB43-8082-4330BF7B0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EE1042F2-AFDF-CC43-B88E-EF83C801E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69958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7F143A1-F684-D549-8B08-B8EBDE21E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9DAAF9E-2663-E74D-B88C-F589F3781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26490CB2-EECD-9442-A260-EE4BF40DB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3D9A3C2E-852A-0846-80E1-71038C3CC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19-07-2022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FE718D16-3B4C-6649-B518-D90FF7F4C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73BCBE1-B90E-E248-A1F7-D1AC895E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1598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13AB7B5-1D39-764B-B7A5-9AD561523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55583437-5A00-194F-B5CE-45EBE75B95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9FC689C3-19CC-AF4D-9BE6-D426922E3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39F99AC7-82C6-ED4C-ACED-FF8408B19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19-07-2022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7AF3114-AF4D-F64D-A6BF-C5C6CF76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BEFBCAE-2AAB-B549-9C10-71069C434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27624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E8B13CDB-F2A0-0D4D-A352-07D81D79F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D0DF888-6942-AB4E-AAF4-9B92B192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0C5F538-8690-E144-8ECB-31A30FD7DC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6CA2A-21CC-1F49-AF07-F2622CFB03C3}" type="datetimeFigureOut">
              <a:rPr lang="es-CL" smtClean="0"/>
              <a:t>19-07-2022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D110ACD-E431-4447-B96D-76E1464DC1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B6B36C1-D357-C945-A6F9-5333C15118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8891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A264C81-0AA9-1B48-B320-E4AE17F3E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4441" y="1211753"/>
            <a:ext cx="10683551" cy="1680737"/>
          </a:xfrm>
        </p:spPr>
        <p:txBody>
          <a:bodyPr>
            <a:normAutofit fontScale="90000"/>
          </a:bodyPr>
          <a:lstStyle/>
          <a:p>
            <a:r>
              <a:rPr lang="es-CL" sz="3200" b="1" spc="300" dirty="0" smtClean="0">
                <a:solidFill>
                  <a:schemeClr val="accent1">
                    <a:lumMod val="75000"/>
                  </a:schemeClr>
                </a:solidFill>
                <a:latin typeface="Corbel" charset="0"/>
                <a:ea typeface="Corbel" charset="0"/>
                <a:cs typeface="Corbel" charset="0"/>
              </a:rPr>
              <a:t>MESA SECTOR SALUD</a:t>
            </a:r>
            <a:br>
              <a:rPr lang="es-CL" sz="3200" b="1" spc="300" dirty="0" smtClean="0">
                <a:solidFill>
                  <a:schemeClr val="accent1">
                    <a:lumMod val="75000"/>
                  </a:schemeClr>
                </a:solidFill>
                <a:latin typeface="Corbel" charset="0"/>
                <a:ea typeface="Corbel" charset="0"/>
                <a:cs typeface="Corbel" charset="0"/>
              </a:rPr>
            </a:br>
            <a:r>
              <a:rPr lang="es-CL" sz="3200" b="1" spc="300" dirty="0" smtClean="0">
                <a:solidFill>
                  <a:schemeClr val="accent1">
                    <a:lumMod val="75000"/>
                  </a:schemeClr>
                </a:solidFill>
                <a:latin typeface="Corbel" charset="0"/>
                <a:ea typeface="Corbel" charset="0"/>
                <a:cs typeface="Corbel" charset="0"/>
              </a:rPr>
              <a:t>MESA DE TRABAJO MINSAL CONFEDERACIONES</a:t>
            </a:r>
            <a:br>
              <a:rPr lang="es-CL" sz="3200" b="1" spc="300" dirty="0" smtClean="0">
                <a:solidFill>
                  <a:schemeClr val="accent1">
                    <a:lumMod val="75000"/>
                  </a:schemeClr>
                </a:solidFill>
                <a:latin typeface="Corbel" charset="0"/>
                <a:ea typeface="Corbel" charset="0"/>
                <a:cs typeface="Corbel" charset="0"/>
              </a:rPr>
            </a:br>
            <a:r>
              <a:rPr lang="es-CL" sz="3200" b="1" spc="300" dirty="0" smtClean="0">
                <a:solidFill>
                  <a:schemeClr val="accent1">
                    <a:lumMod val="75000"/>
                  </a:schemeClr>
                </a:solidFill>
                <a:latin typeface="Corbel" charset="0"/>
                <a:ea typeface="Corbel" charset="0"/>
                <a:cs typeface="Corbel" charset="0"/>
              </a:rPr>
              <a:t>Y FEDERACIONES NACIONALES DE FUNCIONARIOS DE LA SALUD</a:t>
            </a:r>
            <a:endParaRPr lang="es-CL" sz="3200" b="1" spc="300" dirty="0">
              <a:solidFill>
                <a:schemeClr val="accent1">
                  <a:lumMod val="75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02EE8D1-CE16-0740-B3E3-05A75A8065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1876" y="3161445"/>
            <a:ext cx="6968247" cy="1093314"/>
          </a:xfrm>
        </p:spPr>
        <p:txBody>
          <a:bodyPr>
            <a:noAutofit/>
          </a:bodyPr>
          <a:lstStyle/>
          <a:p>
            <a:r>
              <a:rPr lang="es-CL" sz="2000" b="1" spc="160" dirty="0" smtClean="0">
                <a:solidFill>
                  <a:schemeClr val="accent5">
                    <a:lumMod val="75000"/>
                  </a:schemeClr>
                </a:solidFill>
                <a:latin typeface="Corbel" charset="0"/>
                <a:ea typeface="Corbel" charset="0"/>
                <a:cs typeface="Corbel" charset="0"/>
              </a:rPr>
              <a:t>Comisión de Calidad de Vida Laboral</a:t>
            </a:r>
          </a:p>
          <a:p>
            <a:r>
              <a:rPr lang="es-CL" sz="2000" b="1" spc="160" dirty="0" smtClean="0">
                <a:solidFill>
                  <a:schemeClr val="accent5">
                    <a:lumMod val="75000"/>
                  </a:schemeClr>
                </a:solidFill>
                <a:latin typeface="Corbel" charset="0"/>
                <a:ea typeface="Corbel" charset="0"/>
                <a:cs typeface="Corbel" charset="0"/>
              </a:rPr>
              <a:t>DIVISION DE GESTION Y DESARROLLO DE PERSONAS</a:t>
            </a:r>
          </a:p>
          <a:p>
            <a:r>
              <a:rPr lang="es-CL" sz="2000" b="1" spc="160" dirty="0" smtClean="0">
                <a:solidFill>
                  <a:schemeClr val="accent5">
                    <a:lumMod val="75000"/>
                  </a:schemeClr>
                </a:solidFill>
                <a:latin typeface="Corbel" charset="0"/>
                <a:ea typeface="Corbel" charset="0"/>
                <a:cs typeface="Corbel" charset="0"/>
              </a:rPr>
              <a:t>5 de Julio de 2022</a:t>
            </a:r>
            <a:endParaRPr lang="es-CL" sz="2000" b="1" spc="160" dirty="0">
              <a:solidFill>
                <a:schemeClr val="accent5">
                  <a:lumMod val="75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4" name="Marcador de contenido 9">
            <a:extLst>
              <a:ext uri="{FF2B5EF4-FFF2-40B4-BE49-F238E27FC236}">
                <a16:creationId xmlns:a16="http://schemas.microsoft.com/office/drawing/2014/main" xmlns="" id="{EE05CAB0-4B0E-5144-9414-BDD64B06C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405" y="833770"/>
            <a:ext cx="744773" cy="19991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723" y="4585676"/>
            <a:ext cx="1716552" cy="155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6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99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Trato Laboral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48864"/>
            <a:ext cx="744773" cy="19991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24320" t="42977" r="24199" b="13398"/>
          <a:stretch/>
        </p:blipFill>
        <p:spPr>
          <a:xfrm>
            <a:off x="1615730" y="2041863"/>
            <a:ext cx="8381102" cy="399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1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99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Trato Laboral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48864"/>
            <a:ext cx="744773" cy="19991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19296" t="35728" r="19029" b="17023"/>
          <a:stretch/>
        </p:blipFill>
        <p:spPr>
          <a:xfrm>
            <a:off x="1491448" y="2183907"/>
            <a:ext cx="8611242" cy="371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9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99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Trato Laboral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48864"/>
            <a:ext cx="744773" cy="19991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17694" t="41553" r="18083" b="8609"/>
          <a:stretch/>
        </p:blipFill>
        <p:spPr>
          <a:xfrm>
            <a:off x="1393794" y="2192784"/>
            <a:ext cx="8745314" cy="381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1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99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Trato Laboral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48864"/>
            <a:ext cx="744773" cy="19991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17403" t="29256" r="17427" b="18317"/>
          <a:stretch/>
        </p:blipFill>
        <p:spPr>
          <a:xfrm>
            <a:off x="1423174" y="2160744"/>
            <a:ext cx="8702969" cy="393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5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99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Trato Laboral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48864"/>
            <a:ext cx="744773" cy="19991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17549" t="24336" r="17427" b="19611"/>
          <a:stretch/>
        </p:blipFill>
        <p:spPr>
          <a:xfrm>
            <a:off x="1438181" y="2071967"/>
            <a:ext cx="8477027" cy="411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1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99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Trato Laboral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48864"/>
            <a:ext cx="744773" cy="19991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20679" t="28091" r="20194" b="12234"/>
          <a:stretch/>
        </p:blipFill>
        <p:spPr>
          <a:xfrm>
            <a:off x="1731145" y="1948777"/>
            <a:ext cx="7752190" cy="440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5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99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Trato Laboral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0534" t="23301" r="20559" b="11586"/>
          <a:stretch/>
        </p:blipFill>
        <p:spPr>
          <a:xfrm>
            <a:off x="1518082" y="1625674"/>
            <a:ext cx="8179816" cy="508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6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99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Trato Laboral: Conclusiones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xmlns="" id="{75940E8F-842B-EE4A-96C1-55B93266E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170" y="2077763"/>
            <a:ext cx="9705557" cy="4487263"/>
          </a:xfrm>
        </p:spPr>
        <p:txBody>
          <a:bodyPr>
            <a:noAutofit/>
          </a:bodyPr>
          <a:lstStyle/>
          <a:p>
            <a:r>
              <a:rPr lang="es-MX" sz="1600" dirty="0" smtClean="0"/>
              <a:t>Las </a:t>
            </a:r>
            <a:r>
              <a:rPr lang="es-MX" sz="1600" dirty="0"/>
              <a:t>denuncias recibidas en 2021 (1750) disminuyeron en un 8,3% con respecto a las del año 2020 (1909 denuncias). </a:t>
            </a:r>
            <a:endParaRPr lang="es-CL" sz="1600" dirty="0"/>
          </a:p>
          <a:p>
            <a:r>
              <a:rPr lang="es-MX" sz="1600" dirty="0"/>
              <a:t>Del total de denuncias recibidas durante el año 2021 un 22,0% fueron </a:t>
            </a:r>
            <a:r>
              <a:rPr lang="es-MX" sz="1600" dirty="0" smtClean="0"/>
              <a:t>desestimadas.</a:t>
            </a:r>
          </a:p>
          <a:p>
            <a:r>
              <a:rPr lang="es-MX" sz="1600" dirty="0" smtClean="0"/>
              <a:t>Las </a:t>
            </a:r>
            <a:r>
              <a:rPr lang="es-MX" sz="1600" dirty="0"/>
              <a:t>denuncias por maltrato laboral son las más desestimadas con un 28,5%, seguidas por las de acoso laboral y “dos o más conductas” con un 20% y un 20,4% respectivamente. Las denuncias menos desestimadas son las de acoso sexual en un 2,9.</a:t>
            </a:r>
            <a:endParaRPr lang="es-CL" sz="1600" dirty="0"/>
          </a:p>
          <a:p>
            <a:r>
              <a:rPr lang="es-MX" sz="1600" dirty="0" smtClean="0"/>
              <a:t>Durante </a:t>
            </a:r>
            <a:r>
              <a:rPr lang="es-MX" sz="1600" dirty="0"/>
              <a:t>el período se instruyeron un 56,51% de IS y/o SA respecto al total de denuncias recibidas</a:t>
            </a:r>
            <a:r>
              <a:rPr lang="es-MX" sz="1600" dirty="0" smtClean="0"/>
              <a:t>.</a:t>
            </a:r>
          </a:p>
          <a:p>
            <a:r>
              <a:rPr lang="es-MX" sz="1600" dirty="0" smtClean="0"/>
              <a:t>En </a:t>
            </a:r>
            <a:r>
              <a:rPr lang="es-MX" sz="1600" dirty="0"/>
              <a:t>el caso de acoso sexual es donde se instruyeron más procesos, un 77,6 respecto a las denuncias presentadas por esta falta. </a:t>
            </a:r>
            <a:endParaRPr lang="es-MX" sz="1600" dirty="0" smtClean="0"/>
          </a:p>
          <a:p>
            <a:r>
              <a:rPr lang="es-MX" sz="1600" dirty="0" smtClean="0"/>
              <a:t>Existe </a:t>
            </a:r>
            <a:r>
              <a:rPr lang="es-MX" sz="1600" dirty="0"/>
              <a:t>una gran variabilidad de la tasa de denuncia en los Servicios de Salud, esta varía entre un 3,1 a unas 34,3 denuncias por cada 1000 personas de la dotación. </a:t>
            </a:r>
            <a:endParaRPr lang="es-CL" sz="1600" dirty="0"/>
          </a:p>
          <a:p>
            <a:r>
              <a:rPr lang="es-MX" sz="1600" dirty="0" smtClean="0"/>
              <a:t>En </a:t>
            </a:r>
            <a:r>
              <a:rPr lang="es-MX" sz="1600" dirty="0"/>
              <a:t>el año 2021 el 75% de las denuncias presentadas son por maltrato y acoso laboral, en un 39% y 36% respectivamente, siendo el tipo de violencia con menos denuncias el acoso sexual, con un 7,9%. </a:t>
            </a:r>
            <a:endParaRPr lang="es-CL" sz="1600" dirty="0"/>
          </a:p>
          <a:p>
            <a:r>
              <a:rPr lang="es-MX" sz="1600" dirty="0" smtClean="0"/>
              <a:t>Comparado </a:t>
            </a:r>
            <a:r>
              <a:rPr lang="es-MX" sz="1600" dirty="0"/>
              <a:t>con los tiempos de tramitación a diciembre de 2020, nos encontramos que los procesos que llevan un tiempo superior a los 3 meses disminuyeron de un 81,6% (año 2020) a un 71,5% (año 2021). </a:t>
            </a:r>
            <a:endParaRPr lang="es-CL" sz="1600" dirty="0"/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48864"/>
            <a:ext cx="744773" cy="19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5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99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Trato Laboral: Recomendaciones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xmlns="" id="{75940E8F-842B-EE4A-96C1-55B93266E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170" y="2077763"/>
            <a:ext cx="9705557" cy="4487263"/>
          </a:xfrm>
        </p:spPr>
        <p:txBody>
          <a:bodyPr>
            <a:noAutofit/>
          </a:bodyPr>
          <a:lstStyle/>
          <a:p>
            <a:r>
              <a:rPr lang="es-MX" sz="1600" dirty="0" smtClean="0"/>
              <a:t>Se </a:t>
            </a:r>
            <a:r>
              <a:rPr lang="es-MX" sz="1600" dirty="0"/>
              <a:t>hace urgente la necesidad de mejorar la </a:t>
            </a:r>
            <a:r>
              <a:rPr lang="es-MX" sz="1600" dirty="0" smtClean="0"/>
              <a:t>Reportabilidad.</a:t>
            </a:r>
          </a:p>
          <a:p>
            <a:r>
              <a:rPr lang="es-MX" sz="1600" dirty="0" smtClean="0"/>
              <a:t>La </a:t>
            </a:r>
            <a:r>
              <a:rPr lang="es-MX" sz="1600" dirty="0"/>
              <a:t>necesidad de establecer un trabajo colaborativo y coordinado entre las áreas de gestión de personas con los departamentos jurídicos de los Servicios de Salud y establecimientos de la red </a:t>
            </a:r>
            <a:r>
              <a:rPr lang="es-MX" sz="1600" dirty="0" smtClean="0"/>
              <a:t>asistencial.</a:t>
            </a:r>
          </a:p>
          <a:p>
            <a:r>
              <a:rPr lang="es-MX" sz="1600" dirty="0" smtClean="0"/>
              <a:t>Se </a:t>
            </a:r>
            <a:r>
              <a:rPr lang="es-MX" sz="1600" dirty="0"/>
              <a:t>hace necesario contar con una red de referentes en la temática de Buen Trato Laboral y Prevención de la Violencia Laboral a lo largo del país</a:t>
            </a:r>
            <a:r>
              <a:rPr lang="es-MX" sz="1600" dirty="0" smtClean="0"/>
              <a:t>.</a:t>
            </a:r>
          </a:p>
          <a:p>
            <a:r>
              <a:rPr lang="es-MX" sz="1600" dirty="0" smtClean="0"/>
              <a:t>Consideramos </a:t>
            </a:r>
            <a:r>
              <a:rPr lang="es-MX" sz="1600" dirty="0"/>
              <a:t>muy relevante el establecimiento de un sistema de retroalimentación periódica a los Servicios de </a:t>
            </a:r>
            <a:r>
              <a:rPr lang="es-MX" sz="1600" dirty="0" smtClean="0"/>
              <a:t>Salud.</a:t>
            </a:r>
          </a:p>
          <a:p>
            <a:r>
              <a:rPr lang="es-MX" sz="1600" dirty="0" smtClean="0"/>
              <a:t>Un </a:t>
            </a:r>
            <a:r>
              <a:rPr lang="es-MX" sz="1600" dirty="0"/>
              <a:t>gran desafío es avanzar en la respuesta a las interrogantes que surgen a partir de gran variabilidad de las tasas de </a:t>
            </a:r>
            <a:r>
              <a:rPr lang="es-MX" sz="1600" dirty="0" smtClean="0"/>
              <a:t>denuncias.</a:t>
            </a:r>
          </a:p>
          <a:p>
            <a:r>
              <a:rPr lang="es-MX" sz="1600" dirty="0" smtClean="0"/>
              <a:t>Es </a:t>
            </a:r>
            <a:r>
              <a:rPr lang="es-MX" sz="1600" dirty="0"/>
              <a:t>muy importante, desarrollar una estrategia comunicacional de socialización de las iniciativas implementadas en los Servicios de Salud para abordar la violencia laboral; y de promoción de un trato digno dentro de los espacios laborales.</a:t>
            </a:r>
            <a:endParaRPr lang="es-CL" sz="1600" dirty="0"/>
          </a:p>
          <a:p>
            <a:r>
              <a:rPr lang="es-MX" sz="1600" dirty="0" smtClean="0"/>
              <a:t>Todo </a:t>
            </a:r>
            <a:r>
              <a:rPr lang="es-MX" sz="1600" dirty="0"/>
              <a:t>lo anterior se encuentra bajo el alero del propósito que nos guía: Lograr que en las instituciones de salud pública chilena predomine el trato digno y de respeto entre </a:t>
            </a:r>
            <a:r>
              <a:rPr lang="es-MX" sz="1600" dirty="0" smtClean="0"/>
              <a:t>personas.</a:t>
            </a: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48864"/>
            <a:ext cx="744773" cy="19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7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3216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2. Cuidados Infantiles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48864"/>
            <a:ext cx="744773" cy="19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99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Estructura organizacional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48864"/>
            <a:ext cx="744773" cy="199913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78446620"/>
              </p:ext>
            </p:extLst>
          </p:nvPr>
        </p:nvGraphicFramePr>
        <p:xfrm>
          <a:off x="1265733" y="1751105"/>
          <a:ext cx="8112697" cy="4649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7933476" y="1974238"/>
            <a:ext cx="296183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dirty="0" smtClean="0"/>
              <a:t>Política Nacional de Seguridad y</a:t>
            </a:r>
          </a:p>
          <a:p>
            <a:r>
              <a:rPr lang="es-CL" sz="1600" dirty="0" smtClean="0"/>
              <a:t>Salud en el Trabajo, Decreto</a:t>
            </a:r>
          </a:p>
          <a:p>
            <a:r>
              <a:rPr lang="es-CL" sz="1600" dirty="0" smtClean="0"/>
              <a:t>N° 47 del 16-09-02016.</a:t>
            </a:r>
          </a:p>
          <a:p>
            <a:r>
              <a:rPr lang="es-CL" sz="1600" dirty="0" smtClean="0"/>
              <a:t>Programa Nacional de Seguridad</a:t>
            </a:r>
          </a:p>
          <a:p>
            <a:r>
              <a:rPr lang="es-CL" sz="1600" dirty="0" smtClean="0"/>
              <a:t>y Salud en el Trabajo, Decreto</a:t>
            </a:r>
          </a:p>
          <a:p>
            <a:r>
              <a:rPr lang="es-CL" sz="1600" dirty="0" smtClean="0"/>
              <a:t>N° 31 del 16-03-2018.</a:t>
            </a:r>
            <a:endParaRPr lang="es-CL" sz="1600" dirty="0"/>
          </a:p>
        </p:txBody>
      </p:sp>
      <p:sp>
        <p:nvSpPr>
          <p:cNvPr id="9" name="Llamada con línea 1 (borde y barra de énfasis) 8"/>
          <p:cNvSpPr/>
          <p:nvPr/>
        </p:nvSpPr>
        <p:spPr>
          <a:xfrm>
            <a:off x="7981289" y="2022594"/>
            <a:ext cx="2858005" cy="1582860"/>
          </a:xfrm>
          <a:prstGeom prst="accentBorderCallout1">
            <a:avLst>
              <a:gd name="adj1" fmla="val 18750"/>
              <a:gd name="adj2" fmla="val -8333"/>
              <a:gd name="adj3" fmla="val 10925"/>
              <a:gd name="adj4" fmla="val -6709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5620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524000" y="-356175"/>
            <a:ext cx="32573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1000" dirty="0">
                <a:solidFill>
                  <a:prstClr val="black"/>
                </a:solidFill>
                <a:latin typeface="Arial Unicode MS" panose="020B0604020202020204" pitchFamily="34" charset="-128"/>
                <a:ea typeface="ヒラギノ角ゴ Pro W3" charset="-128"/>
              </a:rPr>
              <a:t/>
            </a:r>
            <a:br>
              <a:rPr lang="es-ES" altLang="es-ES" sz="1000" dirty="0">
                <a:solidFill>
                  <a:prstClr val="black"/>
                </a:solidFill>
                <a:latin typeface="Arial Unicode MS" panose="020B0604020202020204" pitchFamily="34" charset="-128"/>
                <a:ea typeface="ヒラギノ角ゴ Pro W3" charset="-128"/>
              </a:rPr>
            </a:br>
            <a:r>
              <a:rPr lang="es-ES" altLang="es-ES" sz="1000" dirty="0">
                <a:solidFill>
                  <a:prstClr val="black"/>
                </a:solidFill>
                <a:latin typeface="Arial Unicode MS" panose="020B0604020202020204" pitchFamily="34" charset="-128"/>
                <a:ea typeface="ヒラギノ角ゴ Pro W3" charset="-128"/>
              </a:rPr>
              <a:t/>
            </a:r>
            <a:br>
              <a:rPr lang="es-ES" altLang="es-ES" sz="1000" dirty="0">
                <a:solidFill>
                  <a:prstClr val="black"/>
                </a:solidFill>
                <a:latin typeface="Arial Unicode MS" panose="020B0604020202020204" pitchFamily="34" charset="-128"/>
                <a:ea typeface="ヒラギノ角ゴ Pro W3" charset="-128"/>
              </a:rPr>
            </a:br>
            <a:r>
              <a:rPr lang="es-ES" altLang="es-ES" sz="1000" dirty="0">
                <a:solidFill>
                  <a:prstClr val="black"/>
                </a:solidFill>
                <a:latin typeface="Arial Unicode MS" panose="020B0604020202020204" pitchFamily="34" charset="-128"/>
                <a:ea typeface="ヒラギノ角ゴ Pro W3" charset="-128"/>
              </a:rPr>
              <a:t/>
            </a:r>
            <a:br>
              <a:rPr lang="es-ES" altLang="es-ES" sz="1000" dirty="0">
                <a:solidFill>
                  <a:prstClr val="black"/>
                </a:solidFill>
                <a:latin typeface="Arial Unicode MS" panose="020B0604020202020204" pitchFamily="34" charset="-128"/>
                <a:ea typeface="ヒラギノ角ゴ Pro W3" charset="-128"/>
              </a:rPr>
            </a:br>
            <a:r>
              <a:rPr lang="es-ES" altLang="es-ES" sz="1000" dirty="0">
                <a:solidFill>
                  <a:prstClr val="black"/>
                </a:solidFill>
                <a:latin typeface="Arial Unicode MS" panose="020B0604020202020204" pitchFamily="34" charset="-128"/>
                <a:ea typeface="ヒラギノ角ゴ Pro W3" charset="-128"/>
              </a:rPr>
              <a:t/>
            </a:r>
            <a:br>
              <a:rPr lang="es-ES" altLang="es-ES" sz="1000" dirty="0">
                <a:solidFill>
                  <a:prstClr val="black"/>
                </a:solidFill>
                <a:latin typeface="Arial Unicode MS" panose="020B0604020202020204" pitchFamily="34" charset="-128"/>
                <a:ea typeface="ヒラギノ角ゴ Pro W3" charset="-128"/>
              </a:rPr>
            </a:br>
            <a:r>
              <a:rPr lang="es-ES" altLang="es-ES" sz="1000" dirty="0">
                <a:solidFill>
                  <a:prstClr val="black"/>
                </a:solidFill>
                <a:latin typeface="Arial Unicode MS" panose="020B0604020202020204" pitchFamily="34" charset="-128"/>
                <a:ea typeface="ヒラギノ角ゴ Pro W3" charset="-128"/>
              </a:rPr>
              <a:t>   </a:t>
            </a:r>
            <a:br>
              <a:rPr lang="es-ES" altLang="es-ES" sz="1000" dirty="0">
                <a:solidFill>
                  <a:prstClr val="black"/>
                </a:solidFill>
                <a:latin typeface="Arial Unicode MS" panose="020B0604020202020204" pitchFamily="34" charset="-128"/>
                <a:ea typeface="ヒラギノ角ゴ Pro W3" charset="-128"/>
              </a:rPr>
            </a:br>
            <a:r>
              <a:rPr lang="es-ES" altLang="es-ES" sz="1000" dirty="0">
                <a:solidFill>
                  <a:prstClr val="black"/>
                </a:solidFill>
                <a:latin typeface="Arial Unicode MS" panose="020B0604020202020204" pitchFamily="34" charset="-128"/>
                <a:ea typeface="ヒラギノ角ゴ Pro W3" charset="-128"/>
              </a:rPr>
              <a:t>    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1000" dirty="0">
                <a:solidFill>
                  <a:prstClr val="black"/>
                </a:solidFill>
                <a:latin typeface="Arial Unicode MS" panose="020B0604020202020204" pitchFamily="34" charset="-128"/>
                <a:ea typeface="ヒラギノ角ゴ Pro W3" charset="-128"/>
              </a:rPr>
              <a:t>.</a:t>
            </a:r>
            <a:r>
              <a:rPr lang="es-ES" altLang="es-ES" sz="600" dirty="0">
                <a:solidFill>
                  <a:prstClr val="black"/>
                </a:solidFill>
                <a:latin typeface="Arial" pitchFamily="34" charset="0"/>
                <a:ea typeface="ヒラギノ角ゴ Pro W3" charset="-128"/>
              </a:rPr>
              <a:t> </a:t>
            </a:r>
            <a:endParaRPr lang="es-ES" altLang="es-ES" dirty="0">
              <a:solidFill>
                <a:prstClr val="black"/>
              </a:solidFill>
              <a:latin typeface="Arial" pitchFamily="34" charset="0"/>
              <a:ea typeface="ヒラギノ角ゴ Pro W3" charset="-128"/>
            </a:endParaRPr>
          </a:p>
        </p:txBody>
      </p:sp>
      <p:graphicFrame>
        <p:nvGraphicFramePr>
          <p:cNvPr id="10" name="9 Marcador de contenido"/>
          <p:cNvGraphicFramePr>
            <a:graphicFrameLocks noGrp="1"/>
          </p:cNvGraphicFramePr>
          <p:nvPr>
            <p:ph idx="1"/>
          </p:nvPr>
        </p:nvGraphicFramePr>
        <p:xfrm>
          <a:off x="1775668" y="1529367"/>
          <a:ext cx="3672408" cy="1056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xmlns="" id="{CC8A2A47-255E-E7E3-01BB-37FD559945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748449"/>
              </p:ext>
            </p:extLst>
          </p:nvPr>
        </p:nvGraphicFramePr>
        <p:xfrm>
          <a:off x="7017399" y="2668744"/>
          <a:ext cx="3454658" cy="2676541"/>
        </p:xfrm>
        <a:graphic>
          <a:graphicData uri="http://schemas.openxmlformats.org/drawingml/2006/table">
            <a:tbl>
              <a:tblPr firstRow="1" firstCol="1" bandRow="1"/>
              <a:tblGrid>
                <a:gridCol w="2034935">
                  <a:extLst>
                    <a:ext uri="{9D8B030D-6E8A-4147-A177-3AD203B41FA5}">
                      <a16:colId xmlns:a16="http://schemas.microsoft.com/office/drawing/2014/main" xmlns="" val="371535546"/>
                    </a:ext>
                  </a:extLst>
                </a:gridCol>
                <a:gridCol w="1419723">
                  <a:extLst>
                    <a:ext uri="{9D8B030D-6E8A-4147-A177-3AD203B41FA5}">
                      <a16:colId xmlns:a16="http://schemas.microsoft.com/office/drawing/2014/main" xmlns="" val="768118295"/>
                    </a:ext>
                  </a:extLst>
                </a:gridCol>
              </a:tblGrid>
              <a:tr h="382363"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CL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rlito"/>
                        </a:rPr>
                        <a:t>Matrículas</a:t>
                      </a:r>
                      <a:endParaRPr lang="es-CL" sz="16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CL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rlito"/>
                          <a:cs typeface="Carlito"/>
                        </a:rPr>
                        <a:t>Diciembre</a:t>
                      </a:r>
                      <a:endParaRPr lang="es-CL" sz="16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0991955"/>
                  </a:ext>
                </a:extLst>
              </a:tr>
              <a:tr h="382363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CL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rlito"/>
                        </a:rPr>
                        <a:t>N°</a:t>
                      </a:r>
                      <a:endParaRPr lang="es-CL" sz="16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68524122"/>
                  </a:ext>
                </a:extLst>
              </a:tr>
              <a:tr h="38236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s-CL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rlito"/>
                        </a:rPr>
                        <a:t>Salas Cunas</a:t>
                      </a:r>
                      <a:endParaRPr lang="es-CL" sz="16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CL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rlito"/>
                        </a:rPr>
                        <a:t>2.434</a:t>
                      </a:r>
                      <a:endParaRPr lang="es-CL" sz="16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48843537"/>
                  </a:ext>
                </a:extLst>
              </a:tr>
              <a:tr h="38236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s-CL" sz="16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rlito"/>
                        </a:rPr>
                        <a:t>Medios</a:t>
                      </a:r>
                      <a:endParaRPr lang="es-CL" sz="16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CL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rlito"/>
                        </a:rPr>
                        <a:t>2.347</a:t>
                      </a:r>
                      <a:endParaRPr lang="es-CL" sz="16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14399072"/>
                  </a:ext>
                </a:extLst>
              </a:tr>
              <a:tr h="38236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s-CL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rlito"/>
                        </a:rPr>
                        <a:t>Transiciones</a:t>
                      </a:r>
                      <a:endParaRPr lang="es-CL" sz="16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CL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rlito"/>
                          <a:cs typeface="Carlito"/>
                        </a:rPr>
                        <a:t>659</a:t>
                      </a:r>
                      <a:endParaRPr lang="es-CL" sz="16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65420034"/>
                  </a:ext>
                </a:extLst>
              </a:tr>
              <a:tr h="38236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s-CL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rlito"/>
                        </a:rPr>
                        <a:t>Clubes </a:t>
                      </a:r>
                      <a:r>
                        <a:rPr lang="es-CL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rlito"/>
                        </a:rPr>
                        <a:t>Escolares</a:t>
                      </a:r>
                      <a:endParaRPr lang="es-CL" sz="16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CL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rlito"/>
                        </a:rPr>
                        <a:t>1.670</a:t>
                      </a:r>
                      <a:endParaRPr lang="es-CL" sz="16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29617185"/>
                  </a:ext>
                </a:extLst>
              </a:tr>
              <a:tr h="38236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s-CL" sz="1600" b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rlito"/>
                        </a:rPr>
                        <a:t>Total Asistencia </a:t>
                      </a:r>
                      <a:endParaRPr lang="es-CL" sz="16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CL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rlito"/>
                          <a:cs typeface="Carlito"/>
                        </a:rPr>
                        <a:t>7.110</a:t>
                      </a:r>
                      <a:endParaRPr lang="es-CL" sz="16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rlito"/>
                        <a:ea typeface="Carlito"/>
                        <a:cs typeface="Carlito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13340648"/>
                  </a:ext>
                </a:extLst>
              </a:tr>
            </a:tbl>
          </a:graphicData>
        </a:graphic>
      </p:graphicFrame>
      <p:sp>
        <p:nvSpPr>
          <p:cNvPr id="12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 txBox="1">
            <a:spLocks/>
          </p:cNvSpPr>
          <p:nvPr/>
        </p:nvSpPr>
        <p:spPr>
          <a:xfrm>
            <a:off x="772884" y="679819"/>
            <a:ext cx="10515600" cy="771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Cuidados Infantiles: Estado a diciembre 2021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14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1748864"/>
            <a:ext cx="744773" cy="19991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/>
          <a:srcRect l="20114" t="50101" r="40852" b="16364"/>
          <a:stretch/>
        </p:blipFill>
        <p:spPr>
          <a:xfrm>
            <a:off x="838200" y="2477165"/>
            <a:ext cx="5957456" cy="287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4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xmlns="" id="{75940E8F-842B-EE4A-96C1-55B93266E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484" y="1922279"/>
            <a:ext cx="10196623" cy="408172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s-CL" sz="1800" dirty="0">
              <a:effectLst/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pPr indent="0" algn="just">
              <a:buNone/>
              <a:tabLst>
                <a:tab pos="990600" algn="l"/>
              </a:tabLst>
            </a:pPr>
            <a:r>
              <a:rPr lang="es-CL" sz="1400" b="1" dirty="0">
                <a:solidFill>
                  <a:schemeClr val="tx2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La sala cuna es un derecho irrenunciable para la madre trabajadora, que se otorga en los términos del artículo 203 del Código del Trabajo</a:t>
            </a:r>
            <a:r>
              <a:rPr lang="es-CL" sz="1400" dirty="0">
                <a:solidFill>
                  <a:schemeClr val="tx2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, el cual, resulta aplicable al personal de la Administración del Estado en virtud del </a:t>
            </a:r>
            <a:r>
              <a:rPr lang="es-CL" sz="1400" b="1" dirty="0">
                <a:solidFill>
                  <a:schemeClr val="tx2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artículo 89 del Estatuto Administrativo que les hace extensibles a los servidores públicos</a:t>
            </a:r>
            <a:r>
              <a:rPr lang="es-CL" sz="1400" dirty="0">
                <a:solidFill>
                  <a:schemeClr val="tx2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, entre otras, las normas de protección a la maternidad expresadas en dicho Código. Por tanto,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los Servicios de Salud tienen la obligación legal de otorgar el beneficio de sala cuna para las hijas e hijos de sus funcionarias, en cualquiera de las modalidades de concesión elegidas para cumplir con esta obligación. </a:t>
            </a:r>
          </a:p>
          <a:p>
            <a:pPr indent="0" algn="just">
              <a:buNone/>
              <a:tabLst>
                <a:tab pos="990600" algn="l"/>
              </a:tabLst>
            </a:pPr>
            <a:endParaRPr lang="es-ES" sz="1400" dirty="0">
              <a:solidFill>
                <a:schemeClr val="tx2">
                  <a:lumMod val="75000"/>
                </a:schemeClr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indent="0" algn="just">
              <a:buNone/>
              <a:tabLst>
                <a:tab pos="990600" algn="l"/>
              </a:tabLst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+mn-cs"/>
              </a:rPr>
              <a:t>El Nivel Sala Cuna comprende a niños y niñas desde los 84 días hasta los 2 años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+mn-cs"/>
              </a:rPr>
              <a:t>, dividiéndose en Sala Cuna menor (84 días a 1 año) y Sala cuna mayor (1 a 2 años). Sin perjuicio de lo señalado, excepcionalmente </a:t>
            </a:r>
            <a:r>
              <a:rPr kumimoji="0" lang="es-E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+mn-cs"/>
              </a:rPr>
              <a:t>podrán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+mn-cs"/>
              </a:rPr>
              <a:t>existir grupos heterogéneos de sala cuna conformado por lactantes de edades correspondientes  a los niveles de sala cuna menor y mayor (84 días a 2 años).</a:t>
            </a:r>
          </a:p>
          <a:p>
            <a:pPr indent="0" algn="just">
              <a:buNone/>
              <a:tabLst>
                <a:tab pos="990600" algn="l"/>
              </a:tabLst>
            </a:pPr>
            <a:endParaRPr lang="es-CL" sz="1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buNone/>
              <a:tabLst>
                <a:tab pos="990600" algn="l"/>
              </a:tabLst>
            </a:pPr>
            <a:r>
              <a:rPr lang="es-ES" sz="1400" dirty="0">
                <a:solidFill>
                  <a:schemeClr val="tx2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Cabe hacer presente que las salas cunas deberán contar con </a:t>
            </a:r>
            <a:r>
              <a:rPr lang="es-ES" sz="14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Autorización </a:t>
            </a:r>
            <a:r>
              <a:rPr lang="es-ES" sz="1400" b="1" dirty="0">
                <a:solidFill>
                  <a:schemeClr val="tx2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de </a:t>
            </a:r>
            <a:r>
              <a:rPr lang="es-ES" sz="14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Funcionamiento </a:t>
            </a:r>
            <a:r>
              <a:rPr lang="es-ES" sz="1400" b="1" dirty="0">
                <a:solidFill>
                  <a:schemeClr val="tx2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otorgado por el Ministerio de Educación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a contar de la entrada en vigencia de la Ley N°20.832. Es de suma importancia que los establecimientos de educación </a:t>
            </a:r>
            <a:r>
              <a:rPr lang="es-ES" sz="1400" dirty="0" err="1">
                <a:solidFill>
                  <a:schemeClr val="tx2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parvularia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 de nuestros Servicios de Salud se enmarquen dentro de la normativa educacional garantizando los requisitos básicos de funcionamiento en los diferentes ámbitos: organizacional, gestión de personal, pedagógico, del buen trato y la buena convivencia, de seguridad y salud que incluye infraestructura, salud, higiene y alimentación.</a:t>
            </a:r>
          </a:p>
          <a:p>
            <a:pPr indent="0" algn="just">
              <a:buNone/>
              <a:tabLst>
                <a:tab pos="990600" algn="l"/>
              </a:tabLst>
            </a:pPr>
            <a:endParaRPr lang="es-C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C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C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s-C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s-CL" sz="1400" b="1" dirty="0">
              <a:solidFill>
                <a:schemeClr val="accent5">
                  <a:lumMod val="75000"/>
                </a:schemeClr>
              </a:solidFill>
              <a:latin typeface="GOBCL-LIGHT" panose="02000603050000020004" pitchFamily="2" charset="77"/>
            </a:endParaRP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s-C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s-C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CL" sz="1800" dirty="0">
              <a:solidFill>
                <a:srgbClr val="FF0000"/>
              </a:solidFill>
              <a:latin typeface="GOBCL-LIGHT" panose="02000603050000020004" pitchFamily="2" charset="77"/>
            </a:endParaRPr>
          </a:p>
        </p:txBody>
      </p:sp>
      <p:sp>
        <p:nvSpPr>
          <p:cNvPr id="7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99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Cuidados Infantiles: Sala Cuna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48864"/>
            <a:ext cx="744773" cy="19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95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664" y="534398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Cuidados Infantiles: Jardín infantil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xmlns="" id="{75940E8F-842B-EE4A-96C1-55B93266E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484" y="1425762"/>
            <a:ext cx="10196623" cy="5145160"/>
          </a:xfrm>
        </p:spPr>
        <p:txBody>
          <a:bodyPr>
            <a:noAutofit/>
          </a:bodyPr>
          <a:lstStyle/>
          <a:p>
            <a:pPr indent="0" algn="just">
              <a:buNone/>
              <a:tabLst>
                <a:tab pos="990600" algn="l"/>
              </a:tabLst>
            </a:pPr>
            <a:r>
              <a:rPr lang="es-MX" sz="1800" dirty="0" smtClean="0">
                <a:solidFill>
                  <a:schemeClr val="tx2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El </a:t>
            </a:r>
            <a:r>
              <a:rPr lang="es-MX" sz="1800" dirty="0">
                <a:solidFill>
                  <a:schemeClr val="tx2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Jardín infantil, es el establecimiento de Educación </a:t>
            </a:r>
            <a:r>
              <a:rPr lang="es-MX" sz="1800" dirty="0" err="1">
                <a:solidFill>
                  <a:schemeClr val="tx2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Parvularia</a:t>
            </a:r>
            <a:r>
              <a:rPr lang="es-MX" sz="1800" dirty="0">
                <a:solidFill>
                  <a:schemeClr val="tx2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 que presta servicios educativos a niñas y  niños desde los </a:t>
            </a:r>
            <a:r>
              <a:rPr lang="es-MX" sz="1800" dirty="0" smtClean="0">
                <a:solidFill>
                  <a:schemeClr val="tx2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2 </a:t>
            </a:r>
            <a:r>
              <a:rPr lang="es-MX" sz="1800" dirty="0">
                <a:solidFill>
                  <a:schemeClr val="tx2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a los 6 años de </a:t>
            </a:r>
            <a:r>
              <a:rPr lang="es-MX" sz="1800" dirty="0" smtClean="0">
                <a:solidFill>
                  <a:schemeClr val="tx2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edad:</a:t>
            </a:r>
            <a:endParaRPr lang="es-MX" sz="1800" dirty="0">
              <a:solidFill>
                <a:schemeClr val="tx2">
                  <a:lumMod val="75000"/>
                </a:schemeClr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indent="0" algn="just">
              <a:buNone/>
              <a:tabLst>
                <a:tab pos="990600" algn="l"/>
              </a:tabLst>
            </a:pPr>
            <a:r>
              <a:rPr lang="es-ES" sz="1800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Los niveles del Jardín Infantil están subdivididos en:</a:t>
            </a:r>
            <a:endParaRPr lang="es-CL" sz="1800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Nivel medio menor; 2 a 3 años de edad. </a:t>
            </a:r>
            <a:endParaRPr lang="es-CL" sz="1600" dirty="0">
              <a:solidFill>
                <a:schemeClr val="tx2">
                  <a:lumMod val="75000"/>
                </a:schemeClr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Nivel medio mayor; 3 a 4 años de edad.</a:t>
            </a:r>
            <a:endParaRPr lang="es-CL" sz="1600" dirty="0">
              <a:solidFill>
                <a:schemeClr val="tx2">
                  <a:lumMod val="75000"/>
                </a:schemeClr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Primer nivel de transición (</a:t>
            </a:r>
            <a:r>
              <a:rPr lang="es-ES" sz="1600" dirty="0" err="1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Prekinder</a:t>
            </a:r>
            <a:r>
              <a:rPr lang="es-ES" sz="1600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); 4 a 5 años de edad.</a:t>
            </a:r>
            <a:endParaRPr lang="es-CL" sz="1600" dirty="0">
              <a:solidFill>
                <a:schemeClr val="tx2">
                  <a:lumMod val="75000"/>
                </a:schemeClr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Segundo nivel de transición (</a:t>
            </a:r>
            <a:r>
              <a:rPr lang="es-ES" sz="1600" dirty="0" err="1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Kinder</a:t>
            </a:r>
            <a:r>
              <a:rPr lang="es-ES" sz="1600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); 5 a 6 años de edad.</a:t>
            </a:r>
            <a:endParaRPr lang="es-CL" sz="1600" dirty="0">
              <a:solidFill>
                <a:schemeClr val="tx2">
                  <a:lumMod val="75000"/>
                </a:schemeClr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El grupo heterogéneo de los niveles medios podrán estar conformados por párvulos, cuyas edades fluctúen entre las correspondientes a los niveles medio menor y mayor.</a:t>
            </a:r>
          </a:p>
          <a:p>
            <a:pPr indent="0" algn="just">
              <a:buNone/>
              <a:tabLst>
                <a:tab pos="990600" algn="l"/>
              </a:tabLst>
            </a:pPr>
            <a:endParaRPr lang="es-ES" sz="1400" b="1" dirty="0">
              <a:solidFill>
                <a:schemeClr val="tx2">
                  <a:lumMod val="75000"/>
                </a:schemeClr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indent="0" algn="just">
              <a:buNone/>
              <a:tabLst>
                <a:tab pos="990600" algn="l"/>
              </a:tabLst>
            </a:pPr>
            <a:r>
              <a:rPr lang="es-ES" sz="1800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Adicionalmente </a:t>
            </a:r>
            <a:r>
              <a:rPr lang="es-ES" sz="1800" b="1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los Servicios de Salud, que cuenten con disponibilidad presupuestaria</a:t>
            </a:r>
            <a:r>
              <a:rPr lang="es-ES" sz="1800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, podrán extender el beneficio para párvulos entre 2 y 6 años en jardines infantiles, que constituyen prestaciones de seguridad social complementaria, a las que pueden acceder las niñas y niños hasta la edad de su ingreso a la educación básica.  </a:t>
            </a:r>
            <a:endParaRPr lang="es-CL" sz="1800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indent="0" algn="just">
              <a:buNone/>
              <a:tabLst>
                <a:tab pos="990600" algn="l"/>
              </a:tabLst>
            </a:pPr>
            <a:r>
              <a:rPr lang="es-ES" sz="1800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Si </a:t>
            </a:r>
            <a:r>
              <a:rPr lang="es-ES" sz="1800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bien </a:t>
            </a:r>
            <a:r>
              <a:rPr lang="es-ES" sz="1800" b="1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no existe un mandato legal que obligue a los Servicios de Salud </a:t>
            </a:r>
            <a:r>
              <a:rPr lang="es-ES" sz="1800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a considerar dicha prerrogativa para los hijos o hijas de sus funcionarias, es facultativo para ellos otorgarlo, dentro del ámbito de </a:t>
            </a:r>
            <a:r>
              <a:rPr lang="es-ES" sz="1800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su disponibilidad presupuestaria.</a:t>
            </a:r>
            <a:endParaRPr lang="es-CL" sz="1800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s-CL" sz="14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CL" sz="1800" dirty="0">
              <a:solidFill>
                <a:srgbClr val="FF0000"/>
              </a:solidFill>
              <a:latin typeface="GOBCL-LIGHT" panose="02000603050000020004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77186"/>
            <a:ext cx="744773" cy="19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0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522" y="410110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Cuidados Infantiles: Acreditación MINEDUC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xmlns="" id="{75940E8F-842B-EE4A-96C1-55B93266E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484" y="1425762"/>
            <a:ext cx="10196623" cy="4499177"/>
          </a:xfrm>
        </p:spPr>
        <p:txBody>
          <a:bodyPr>
            <a:noAutofit/>
          </a:bodyPr>
          <a:lstStyle/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s-MX" sz="1400" b="1" dirty="0"/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s-MX" sz="1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Con la </a:t>
            </a:r>
            <a:r>
              <a:rPr lang="es-MX" sz="14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Ley </a:t>
            </a:r>
            <a:r>
              <a:rPr lang="es-MX" sz="1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N°20.529 (art. transitorio N°15) que crea el </a:t>
            </a:r>
            <a:r>
              <a:rPr lang="es-MX" sz="1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Sistema de Aseguramiento de la Calidad de la Educación </a:t>
            </a:r>
            <a:r>
              <a:rPr lang="es-MX" sz="14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Parvularia</a:t>
            </a:r>
            <a:r>
              <a:rPr lang="es-MX" sz="1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, Básica y Media y la </a:t>
            </a:r>
            <a:r>
              <a:rPr lang="es-MX" sz="14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Ley </a:t>
            </a:r>
            <a:r>
              <a:rPr lang="es-MX" sz="1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N°20.832 (art. transitorio N°3) que crea la </a:t>
            </a:r>
            <a:r>
              <a:rPr lang="es-MX" sz="1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Autorización de Funcionamiento de Establecimientos de Educación </a:t>
            </a:r>
            <a:r>
              <a:rPr lang="es-MX" sz="14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Parvularia</a:t>
            </a:r>
            <a:r>
              <a:rPr lang="es-MX" sz="1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, el país ha tomado la decisión de resolver un problema histórico: la diversidad de certificaciones, con exigencias y propósitos diferentes con que debían cumplir los jardines infantiles y salas cuna, y, de esta forma, dar garantías al sistema educacional chileno respecto a condiciones mínimas de calidad educativa, seguridad y bienestar para los niños y niñas que cursan los niveles parvularios.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s-MX" sz="1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Ley N°20.529: A partir del año 2019 (ampliación de plazo, 31 de diciembre 2024), </a:t>
            </a:r>
            <a:r>
              <a:rPr lang="es-MX" sz="1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todos los establecimientos de educación </a:t>
            </a:r>
            <a:r>
              <a:rPr lang="es-MX" sz="1400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parvularia</a:t>
            </a:r>
            <a:r>
              <a:rPr lang="es-MX" sz="1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deberán contar con certificación, ya sea Reconocimiento Oficial o Autorización de Funcionamiento.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s-MX" sz="1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Ley N°20.832: Todos los establecimientos de educación </a:t>
            </a:r>
            <a:r>
              <a:rPr lang="es-MX" sz="14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parvularia</a:t>
            </a:r>
            <a:r>
              <a:rPr lang="es-MX" sz="1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, deberán contar a lo menos con </a:t>
            </a:r>
            <a:r>
              <a:rPr lang="es-MX" sz="1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Autorización de Funcionamiento </a:t>
            </a:r>
            <a:r>
              <a:rPr lang="es-MX" sz="1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del MINEDUC, </a:t>
            </a:r>
            <a:r>
              <a:rPr lang="es-MX" sz="1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salvo que opten por el Reconocimiento Oficial del Estado</a:t>
            </a:r>
            <a:r>
              <a:rPr lang="es-MX" sz="1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, debiendo en cualquier caso cumplir con requisitos base, que apuntan a garantizar un adecuado funcionamiento de estos, así como el resguardo de la educación y el bienestar de los niños y niñas.</a:t>
            </a:r>
            <a:endParaRPr lang="es-CL" sz="1400" dirty="0">
              <a:solidFill>
                <a:schemeClr val="tx2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MX" sz="14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¿</a:t>
            </a:r>
            <a:r>
              <a:rPr lang="es-MX" sz="1400" b="1" dirty="0">
                <a:solidFill>
                  <a:schemeClr val="tx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Qué es la Autorización de Funcionamiento? </a:t>
            </a:r>
          </a:p>
          <a:p>
            <a:pPr marL="0" indent="0" algn="just">
              <a:buNone/>
            </a:pPr>
            <a:r>
              <a:rPr lang="es-MX" sz="1400" dirty="0">
                <a:solidFill>
                  <a:schemeClr val="tx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Es un </a:t>
            </a:r>
            <a:r>
              <a:rPr lang="es-MX" sz="1400" b="1" dirty="0">
                <a:solidFill>
                  <a:schemeClr val="tx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acto administrativo en virtud del cual la autoridad habilita a un establecimiento de Educación </a:t>
            </a:r>
            <a:r>
              <a:rPr lang="es-MX" sz="1400" b="1" dirty="0" err="1">
                <a:solidFill>
                  <a:schemeClr val="tx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Parvularia</a:t>
            </a:r>
            <a:r>
              <a:rPr lang="es-MX" sz="1400" b="1" dirty="0">
                <a:solidFill>
                  <a:schemeClr val="tx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es-MX" sz="1400" dirty="0">
                <a:solidFill>
                  <a:schemeClr val="tx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que no recibe aportes del Estado de manera regular para su operación y funcionamiento, permitiéndole funcionar legalmente, previo cumplimiento de las exigencias normativas necesarias para ello en uno o más niveles de Educación </a:t>
            </a:r>
            <a:r>
              <a:rPr lang="es-MX" sz="1400" dirty="0" err="1">
                <a:solidFill>
                  <a:schemeClr val="tx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Parvularia</a:t>
            </a:r>
            <a:r>
              <a:rPr lang="es-MX" sz="1400" dirty="0">
                <a:solidFill>
                  <a:schemeClr val="tx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. 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25761"/>
            <a:ext cx="744773" cy="19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38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542" y="72082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Cuidados Infantiles: Acreditación MINEDUC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xmlns="" id="{75940E8F-842B-EE4A-96C1-55B93266E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004" y="2071967"/>
            <a:ext cx="9843619" cy="41956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0" lang="es-MX" sz="140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</a:rPr>
              <a:t>El conjunto de requisitos que los establecimientos deben cumplir se encuentra regulado por la Ley N°20.832 que crea dicha certificación y en el Decreto Supremo N°128 de 21 de junio del 2018, del Ministerio de Educación, que reglamenta sus requisitos y procedimiento.</a:t>
            </a:r>
          </a:p>
          <a:p>
            <a:pPr marL="0" indent="0">
              <a:buNone/>
            </a:pPr>
            <a:endParaRPr lang="es-MX" sz="1400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ヒラギノ角ゴ Pro W3" charset="-128"/>
            </a:endParaRP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s-CL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</a:rPr>
              <a:t>Actualmente </a:t>
            </a:r>
            <a:r>
              <a:rPr kumimoji="0" lang="es-CL" sz="1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</a:rPr>
              <a:t>contamos con </a:t>
            </a:r>
            <a:r>
              <a:rPr kumimoji="0" lang="es-CL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</a:rPr>
              <a:t>8 </a:t>
            </a:r>
            <a:r>
              <a:rPr kumimoji="0" lang="es-CL" sz="1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</a:rPr>
              <a:t>establecimientos educativos acreditados </a:t>
            </a:r>
            <a:r>
              <a:rPr kumimoji="0" lang="es-CL" sz="140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</a:rPr>
              <a:t>con Autorización de Funcionamiento que equivalen al 6,7% del total existentes.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s-CL" sz="14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ヒラギノ角ゴ Pro W3" charset="-128"/>
            </a:endParaRP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s-CL" sz="140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</a:rPr>
              <a:t>Faltan 110 establecimientos por acreditar.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s-CL" sz="14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ヒラギノ角ゴ Pro W3" charset="-128"/>
            </a:endParaRP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s-CL" sz="140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</a:rPr>
              <a:t>Las </a:t>
            </a:r>
            <a:r>
              <a:rPr kumimoji="0" lang="es-CL" sz="1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</a:rPr>
              <a:t>unidades educativas sin A.F. no cuentan con presupuesto para regularizar la infraestructura </a:t>
            </a:r>
            <a:r>
              <a:rPr kumimoji="0" lang="es-CL" sz="140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</a:rPr>
              <a:t>de acuerdo a la ley N°20.832 del MINEDUC.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s-CL" sz="14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ヒラギノ角ゴ Pro W3" charset="-128"/>
            </a:endParaRP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s-CL" sz="140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</a:rPr>
              <a:t>Las </a:t>
            </a:r>
            <a:r>
              <a:rPr kumimoji="0" lang="es-CL" sz="1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</a:rPr>
              <a:t>unidades educativas sin A.F. no cuentan con los cargos para cumplir con el coeficiente técnico-pedagógico </a:t>
            </a:r>
            <a:r>
              <a:rPr kumimoji="0" lang="es-CL" sz="140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</a:rPr>
              <a:t>para acreditar </a:t>
            </a:r>
            <a:r>
              <a:rPr kumimoji="0" lang="es-CL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</a:rPr>
              <a:t>.</a:t>
            </a:r>
            <a:endParaRPr kumimoji="0" lang="es-CL" sz="14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ヒラギノ角ゴ Pro W3" charset="-128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48864"/>
            <a:ext cx="744773" cy="19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92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492"/>
            <a:ext cx="10515600" cy="771679"/>
          </a:xfrm>
        </p:spPr>
        <p:txBody>
          <a:bodyPr>
            <a:normAutofit fontScale="90000"/>
          </a:bodyPr>
          <a:lstStyle/>
          <a:p>
            <a:pPr algn="ctr"/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Cuidados Infantiles: </a:t>
            </a:r>
            <a:r>
              <a:rPr lang="es-CL" sz="2700" b="1" dirty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Proyectos </a:t>
            </a:r>
            <a:r>
              <a:rPr lang="es-CL" sz="2700" b="1" dirty="0" err="1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preinversionales</a:t>
            </a:r>
            <a:r>
              <a:rPr lang="es-CL" sz="2700" b="1" dirty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 para acreditación     A.F. MINEDUC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48864"/>
            <a:ext cx="744773" cy="19991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219EA5FC-9F7C-F9A7-3AF3-21D746683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799" y="1196753"/>
            <a:ext cx="5588320" cy="566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2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2733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Cuidados Infantiles: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Club Escolar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xmlns="" id="{75940E8F-842B-EE4A-96C1-55B93266E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970" y="1948777"/>
            <a:ext cx="10149138" cy="4055228"/>
          </a:xfrm>
        </p:spPr>
        <p:txBody>
          <a:bodyPr>
            <a:noAutofit/>
          </a:bodyPr>
          <a:lstStyle/>
          <a:p>
            <a:pPr indent="0" algn="just">
              <a:buNone/>
              <a:tabLst>
                <a:tab pos="990600" algn="l"/>
              </a:tabLst>
            </a:pPr>
            <a:r>
              <a:rPr lang="es-ES" sz="1400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Los Clubes 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Escolares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conformados en los Servicios de Salud, se han implementado con la finalidad de dar apoyo a las madres funcionarias de la red, para la atención de sus hijos e hijas mientras realizan su jornada laboral. Es 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así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como 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se ha definido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al Club Infantil, como </a:t>
            </a:r>
            <a:r>
              <a:rPr lang="es-ES" sz="1400" b="1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“un proyecto social de apoyo en el cuidado de las hijas e hijos de las funcionarias o funcionarios </a:t>
            </a:r>
            <a:r>
              <a:rPr lang="es-ES" sz="1400" b="1" u="sng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en horario alterno al colegio</a:t>
            </a:r>
            <a:r>
              <a:rPr lang="es-ES" sz="1400" b="1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”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, que puede ser creado de acuerdo a necesidades locales y disponibilidad presupuestaria institucional.</a:t>
            </a:r>
            <a:endParaRPr lang="es-CL" sz="1400" dirty="0">
              <a:solidFill>
                <a:schemeClr val="tx2">
                  <a:lumMod val="75000"/>
                </a:schemeClr>
              </a:solidFill>
              <a:latin typeface="+mj-lt"/>
              <a:ea typeface="Times New Roman" panose="02020603050405020304" pitchFamily="18" charset="0"/>
            </a:endParaRPr>
          </a:p>
          <a:p>
            <a:pPr indent="0" algn="just">
              <a:buNone/>
              <a:tabLst>
                <a:tab pos="990600" algn="l"/>
              </a:tabLst>
            </a:pPr>
            <a:endParaRPr lang="es-ES" sz="1400" dirty="0" smtClean="0">
              <a:solidFill>
                <a:schemeClr val="tx2">
                  <a:lumMod val="75000"/>
                </a:schemeClr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indent="0" algn="just">
              <a:buNone/>
              <a:tabLst>
                <a:tab pos="990600" algn="l"/>
              </a:tabLst>
            </a:pP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Debido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a la </a:t>
            </a:r>
            <a:r>
              <a:rPr lang="es-ES" sz="1400" b="1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inexistencia de normativa legal de </a:t>
            </a:r>
            <a:r>
              <a:rPr lang="es-ES" sz="14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respaldo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respecto a los Clubes 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Escolares,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no se cuenta con un financiamiento definido o una glosa presupuestaria que permita regularizar sus implementaciones y operacionalización en los SS.</a:t>
            </a:r>
          </a:p>
          <a:p>
            <a:pPr indent="0" algn="just">
              <a:buNone/>
              <a:tabLst>
                <a:tab pos="990600" algn="l"/>
              </a:tabLst>
            </a:pPr>
            <a:endParaRPr lang="es-ES" sz="1400" b="1" dirty="0">
              <a:solidFill>
                <a:schemeClr val="tx2">
                  <a:lumMod val="75000"/>
                </a:schemeClr>
              </a:solidFill>
              <a:latin typeface="+mj-lt"/>
              <a:ea typeface="Times New Roman" panose="02020603050405020304" pitchFamily="18" charset="0"/>
            </a:endParaRPr>
          </a:p>
          <a:p>
            <a:pPr indent="0" algn="just">
              <a:buNone/>
              <a:tabLst>
                <a:tab pos="990600" algn="l"/>
              </a:tabLst>
            </a:pPr>
            <a:r>
              <a:rPr lang="es-ES" sz="1400" b="1" dirty="0">
                <a:solidFill>
                  <a:schemeClr val="tx2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Existen diversas modalidades de funcionamiento:</a:t>
            </a:r>
          </a:p>
          <a:p>
            <a:pPr marL="571500" indent="-342900" algn="just">
              <a:buFont typeface="+mj-lt"/>
              <a:buAutoNum type="arabicPeriod"/>
              <a:tabLst>
                <a:tab pos="990600" algn="l"/>
              </a:tabLst>
            </a:pPr>
            <a:r>
              <a:rPr lang="es-ES" sz="1400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Centros Infantiles (nombre del establecimiento): incluye las unidades educativas de sala 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cuna, jardín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infantil y Club, cumple funciones asistenciales de 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cuidados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, 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recreativo y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apoyo con 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tareas.</a:t>
            </a:r>
            <a:endParaRPr lang="es-ES" sz="1400" dirty="0">
              <a:solidFill>
                <a:schemeClr val="tx2">
                  <a:lumMod val="75000"/>
                </a:schemeClr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571500" indent="-342900" algn="just">
              <a:buFont typeface="+mj-lt"/>
              <a:buAutoNum type="arabicPeriod"/>
              <a:tabLst>
                <a:tab pos="990600" algn="l"/>
              </a:tabLst>
            </a:pP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Centros escolares: funciones asistenciales de cuidados, recreativos y apoyo escolar.</a:t>
            </a:r>
          </a:p>
          <a:p>
            <a:pPr marL="571500" indent="-342900" algn="just">
              <a:buFont typeface="+mj-lt"/>
              <a:buAutoNum type="arabicPeriod"/>
              <a:tabLst>
                <a:tab pos="990600" algn="l"/>
              </a:tabLst>
            </a:pPr>
            <a:r>
              <a:rPr lang="es-ES" sz="1400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Clubes infantiles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 (ex guarderías): funciones asistenciales de cuidados y recreativos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.</a:t>
            </a:r>
            <a:endParaRPr lang="es-CL" sz="1800" b="1" dirty="0">
              <a:solidFill>
                <a:schemeClr val="accent5">
                  <a:lumMod val="75000"/>
                </a:schemeClr>
              </a:solidFill>
              <a:latin typeface="GOBCL-LIGHT" panose="02000603050000020004" pitchFamily="2" charset="77"/>
            </a:endParaRP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531" y="1485966"/>
            <a:ext cx="744773" cy="19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53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79" y="490007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Cuidados Infantiles: Hitos</a:t>
            </a:r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xmlns="" id="{75940E8F-842B-EE4A-96C1-55B93266E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327" y="1395110"/>
            <a:ext cx="8117054" cy="4233333"/>
          </a:xfrm>
        </p:spPr>
        <p:txBody>
          <a:bodyPr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ヒラギノ角ゴ Pro W3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ヒラギノ角ゴ Pro W3" charset="-128"/>
            </a:endParaRPr>
          </a:p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s-CL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ヒラギノ角ゴ Pro W3" charset="-128"/>
              </a:rPr>
              <a:t> 17 </a:t>
            </a:r>
            <a:r>
              <a:rPr kumimoji="0" lang="es-CL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ヒラギノ角ゴ Pro W3" charset="-128"/>
              </a:rPr>
              <a:t>proyectos de Salas Cunas y Jardines infantiles en proceso de ajustes y actualizaciones.</a:t>
            </a:r>
          </a:p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ヒラギノ角ゴ Pro W3" charset="-128"/>
            </a:endParaRPr>
          </a:p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s-CL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ヒラギノ角ゴ Pro W3" charset="-128"/>
              </a:rPr>
              <a:t> 8 </a:t>
            </a:r>
            <a:r>
              <a:rPr kumimoji="0" lang="es-CL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ヒラギノ角ゴ Pro W3" charset="-128"/>
              </a:rPr>
              <a:t>unidades educativas con Autorización de Funcionamiento al 2021: </a:t>
            </a:r>
          </a:p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s-CL" sz="1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ヒラギノ角ゴ Pro W3" charset="-128"/>
            </a:endParaRP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CL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ヒラギノ角ゴ Pro W3" charset="-128"/>
              </a:rPr>
              <a:t>Sala cuna del H. de Puerto Aysén; 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CL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ヒラギノ角ゴ Pro W3" charset="-128"/>
              </a:rPr>
              <a:t>Sala cuna del H. Penco-Lirquén; 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CL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ヒラギノ角ゴ Pro W3" charset="-128"/>
              </a:rPr>
              <a:t>Jardín Infantil H. de Rancagua; 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CL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ヒラギノ角ゴ Pro W3" charset="-128"/>
              </a:rPr>
              <a:t>Jardín Infantil de Chimbarongo; 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CL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ヒラギノ角ゴ Pro W3" charset="-128"/>
              </a:rPr>
              <a:t>Sala Cuna del H. de Puerto Natales; 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CL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ヒラギノ角ゴ Pro W3" charset="-128"/>
              </a:rPr>
              <a:t>Jardín Infantil del H. de Punta Arenas,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CL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ヒラギノ角ゴ Pro W3" charset="-128"/>
              </a:rPr>
              <a:t>Sala Cuna del Hospital de Ovalle y 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CL" sz="1600" dirty="0">
                <a:solidFill>
                  <a:schemeClr val="tx2">
                    <a:lumMod val="75000"/>
                  </a:schemeClr>
                </a:solidFill>
                <a:latin typeface="+mj-lt"/>
                <a:ea typeface="ヒラギノ角ゴ Pro W3" charset="-128"/>
              </a:rPr>
              <a:t>J</a:t>
            </a:r>
            <a:r>
              <a:rPr kumimoji="0" lang="es-CL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ヒラギノ角ゴ Pro W3" charset="-128"/>
              </a:rPr>
              <a:t>ardín</a:t>
            </a:r>
            <a:r>
              <a:rPr kumimoji="0" lang="es-CL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ヒラギノ角ゴ Pro W3" charset="-128"/>
              </a:rPr>
              <a:t> Infantil del H. de Puerto Montt.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s-CL" sz="1600" dirty="0">
              <a:solidFill>
                <a:schemeClr val="tx2">
                  <a:lumMod val="75000"/>
                </a:schemeClr>
              </a:solidFill>
              <a:latin typeface="+mj-lt"/>
              <a:ea typeface="ヒラギノ角ゴ Pro W3" charset="-128"/>
            </a:endParaRPr>
          </a:p>
          <a:p>
            <a:pPr marR="0" lvl="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CL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ヒラギノ角ゴ Pro W3" charset="-128"/>
              </a:rPr>
              <a:t>Creación de las </a:t>
            </a: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ヒラギノ角ゴ Pro W3" charset="-128"/>
              </a:rPr>
              <a:t>“Orientaciones </a:t>
            </a:r>
            <a:r>
              <a:rPr kumimoji="0" lang="es-CL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ヒラギノ角ゴ Pro W3" charset="-128"/>
              </a:rPr>
              <a:t>Técnicas </a:t>
            </a: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ヒラギノ角ゴ Pro W3" charset="-128"/>
              </a:rPr>
              <a:t>para la elaboración de los protocolos de cuidados infantiles de los 29 </a:t>
            </a:r>
            <a:r>
              <a:rPr kumimoji="0" lang="es-CL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ヒラギノ角ゴ Pro W3" charset="-128"/>
              </a:rPr>
              <a:t>SS 2022</a:t>
            </a:r>
            <a:r>
              <a:rPr kumimoji="0" lang="es-CL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ヒラギノ角ゴ Pro W3" charset="-128"/>
              </a:rPr>
              <a:t>”. 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CL" sz="1800" dirty="0">
              <a:solidFill>
                <a:srgbClr val="FF0000"/>
              </a:solidFill>
              <a:latin typeface="GOBCL-LIGHT" panose="02000603050000020004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39" y="1425761"/>
            <a:ext cx="744773" cy="19991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36B680E3-868E-C8E3-59BB-FE23C1A4E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3990" y="3778894"/>
            <a:ext cx="2574893" cy="317110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7D09AAAF-D897-CC1D-5EC7-BD2BDF73B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7010" y="73346"/>
            <a:ext cx="3008854" cy="370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56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274" y="525520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Cuidados Infantiles: Desafíos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xmlns="" id="{75940E8F-842B-EE4A-96C1-55B93266E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7439"/>
            <a:ext cx="10038907" cy="4292137"/>
          </a:xfrm>
        </p:spPr>
        <p:txBody>
          <a:bodyPr>
            <a:noAutofit/>
          </a:bodyPr>
          <a:lstStyle/>
          <a:p>
            <a:pPr marL="0" indent="0" algn="just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s-CL" sz="18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ヒラギノ角ゴ Pro W3" charset="-128"/>
              </a:rPr>
              <a:t> </a:t>
            </a:r>
            <a:r>
              <a:rPr lang="es-CL" sz="1800" b="1" dirty="0">
                <a:solidFill>
                  <a:schemeClr val="tx2">
                    <a:lumMod val="75000"/>
                  </a:schemeClr>
                </a:solidFill>
                <a:latin typeface="+mj-lt"/>
                <a:ea typeface="ヒラギノ角ゴ Pro W3" charset="-128"/>
              </a:rPr>
              <a:t>Acreditar las salas cunas </a:t>
            </a:r>
            <a:r>
              <a:rPr lang="es-CL" sz="1800" dirty="0">
                <a:solidFill>
                  <a:schemeClr val="tx2">
                    <a:lumMod val="75000"/>
                  </a:schemeClr>
                </a:solidFill>
                <a:latin typeface="+mj-lt"/>
                <a:ea typeface="ヒラギノ角ゴ Pro W3" charset="-128"/>
              </a:rPr>
              <a:t>y jardines infantiles institucionales pendientes.</a:t>
            </a:r>
          </a:p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es-CL" sz="1800" dirty="0">
              <a:solidFill>
                <a:schemeClr val="tx2">
                  <a:lumMod val="75000"/>
                </a:schemeClr>
              </a:solidFill>
              <a:latin typeface="+mj-lt"/>
              <a:ea typeface="ヒラギノ角ゴ Pro W3" charset="-128"/>
            </a:endParaRPr>
          </a:p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s-CL" sz="18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ヒラギノ角ゴ Pro W3" charset="-128"/>
              </a:rPr>
              <a:t> Regularizar </a:t>
            </a:r>
            <a:r>
              <a:rPr lang="es-CL" sz="1800" b="1" dirty="0">
                <a:solidFill>
                  <a:schemeClr val="tx2">
                    <a:lumMod val="75000"/>
                  </a:schemeClr>
                </a:solidFill>
                <a:latin typeface="+mj-lt"/>
                <a:ea typeface="ヒラギノ角ゴ Pro W3" charset="-128"/>
              </a:rPr>
              <a:t>brechas de coeficiente técnico-pedagógico </a:t>
            </a:r>
            <a:r>
              <a:rPr lang="es-CL" sz="1800" dirty="0">
                <a:solidFill>
                  <a:schemeClr val="tx2">
                    <a:lumMod val="75000"/>
                  </a:schemeClr>
                </a:solidFill>
                <a:latin typeface="+mj-lt"/>
                <a:ea typeface="ヒラギノ角ゴ Pro W3" charset="-128"/>
              </a:rPr>
              <a:t>de las salas cunas y jardines infantiles institucionales.</a:t>
            </a:r>
          </a:p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ヒラギノ角ゴ Pro W3" charset="-128"/>
            </a:endParaRPr>
          </a:p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s-CL" sz="18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ヒラギノ角ゴ Pro W3" charset="-128"/>
              </a:rPr>
              <a:t> Promover </a:t>
            </a:r>
            <a:r>
              <a:rPr lang="es-CL" sz="1800" dirty="0">
                <a:solidFill>
                  <a:schemeClr val="tx2">
                    <a:lumMod val="75000"/>
                  </a:schemeClr>
                </a:solidFill>
                <a:latin typeface="+mj-lt"/>
                <a:ea typeface="ヒラギノ角ゴ Pro W3" charset="-128"/>
              </a:rPr>
              <a:t>la </a:t>
            </a:r>
            <a:r>
              <a:rPr lang="es-CL" sz="1800" b="1" dirty="0">
                <a:solidFill>
                  <a:schemeClr val="tx2">
                    <a:lumMod val="75000"/>
                  </a:schemeClr>
                </a:solidFill>
                <a:latin typeface="+mj-lt"/>
                <a:ea typeface="ヒラギノ角ゴ Pro W3" charset="-128"/>
              </a:rPr>
              <a:t>solicitud de  financiamiento </a:t>
            </a:r>
            <a:r>
              <a:rPr lang="es-CL" sz="1800" dirty="0">
                <a:solidFill>
                  <a:schemeClr val="tx2">
                    <a:lumMod val="75000"/>
                  </a:schemeClr>
                </a:solidFill>
                <a:latin typeface="+mj-lt"/>
                <a:ea typeface="ヒラギノ角ゴ Pro W3" charset="-128"/>
              </a:rPr>
              <a:t>para la ejecución de proyectos </a:t>
            </a:r>
            <a:r>
              <a:rPr lang="es-CL" sz="1800" dirty="0" err="1">
                <a:solidFill>
                  <a:schemeClr val="tx2">
                    <a:lumMod val="75000"/>
                  </a:schemeClr>
                </a:solidFill>
                <a:latin typeface="+mj-lt"/>
                <a:ea typeface="ヒラギノ角ゴ Pro W3" charset="-128"/>
              </a:rPr>
              <a:t>preinversionales</a:t>
            </a:r>
            <a:r>
              <a:rPr lang="es-CL" sz="1800" dirty="0">
                <a:solidFill>
                  <a:schemeClr val="tx2">
                    <a:lumMod val="75000"/>
                  </a:schemeClr>
                </a:solidFill>
                <a:latin typeface="+mj-lt"/>
                <a:ea typeface="ヒラギノ角ゴ Pro W3" charset="-128"/>
              </a:rPr>
              <a:t> de cuidados infantiles con las autoridades para regularizar sus infraestructuras para poder acreditarse.</a:t>
            </a:r>
          </a:p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ヒラギノ角ゴ Pro W3" charset="-128"/>
            </a:endParaRPr>
          </a:p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s-CL" sz="18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ヒラギノ角ゴ Pro W3" charset="-128"/>
              </a:rPr>
              <a:t> Buscar </a:t>
            </a:r>
            <a:r>
              <a:rPr lang="es-CL" sz="1800" b="1" dirty="0">
                <a:solidFill>
                  <a:schemeClr val="tx2">
                    <a:lumMod val="75000"/>
                  </a:schemeClr>
                </a:solidFill>
                <a:latin typeface="+mj-lt"/>
                <a:ea typeface="ヒラギノ角ゴ Pro W3" charset="-128"/>
              </a:rPr>
              <a:t>alternativas de financiamiento </a:t>
            </a:r>
            <a:r>
              <a:rPr lang="es-CL" sz="1800" dirty="0">
                <a:solidFill>
                  <a:schemeClr val="tx2">
                    <a:lumMod val="75000"/>
                  </a:schemeClr>
                </a:solidFill>
                <a:latin typeface="+mj-lt"/>
                <a:ea typeface="ヒラギノ角ゴ Pro W3" charset="-128"/>
              </a:rPr>
              <a:t>de los clubes infantiles.</a:t>
            </a:r>
          </a:p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es-CL" sz="1800" dirty="0">
              <a:solidFill>
                <a:schemeClr val="tx2">
                  <a:lumMod val="75000"/>
                </a:schemeClr>
              </a:solidFill>
              <a:latin typeface="+mj-lt"/>
              <a:ea typeface="ヒラギノ角ゴ Pro W3" charset="-128"/>
            </a:endParaRPr>
          </a:p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s-CL" sz="18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ヒラギノ角ゴ Pro W3" charset="-128"/>
              </a:rPr>
              <a:t> Promover </a:t>
            </a:r>
            <a:r>
              <a:rPr lang="es-CL" sz="1800" dirty="0">
                <a:solidFill>
                  <a:schemeClr val="tx2">
                    <a:lumMod val="75000"/>
                  </a:schemeClr>
                </a:solidFill>
                <a:latin typeface="+mj-lt"/>
                <a:ea typeface="ヒラギノ角ゴ Pro W3" charset="-128"/>
              </a:rPr>
              <a:t>y realizar </a:t>
            </a:r>
            <a:r>
              <a:rPr lang="es-CL" sz="1800" b="1" dirty="0">
                <a:solidFill>
                  <a:schemeClr val="tx2">
                    <a:lumMod val="75000"/>
                  </a:schemeClr>
                </a:solidFill>
                <a:latin typeface="+mj-lt"/>
                <a:ea typeface="ヒラギノ角ゴ Pro W3" charset="-128"/>
              </a:rPr>
              <a:t>seguimiento a las mesas locales  </a:t>
            </a:r>
            <a:r>
              <a:rPr lang="es-CL" sz="1800" dirty="0">
                <a:solidFill>
                  <a:schemeClr val="tx2">
                    <a:lumMod val="75000"/>
                  </a:schemeClr>
                </a:solidFill>
                <a:latin typeface="+mj-lt"/>
                <a:ea typeface="ヒラギノ角ゴ Pro W3" charset="-128"/>
              </a:rPr>
              <a:t>de cuidados infantiles de los SS.</a:t>
            </a:r>
          </a:p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ヒラギノ角ゴ Pro W3" charset="-128"/>
            </a:endParaRPr>
          </a:p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s-CL" sz="18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ヒラギノ角ゴ Pro W3" charset="-128"/>
              </a:rPr>
              <a:t> Reactivar </a:t>
            </a:r>
            <a:r>
              <a:rPr lang="es-CL" sz="1800" dirty="0">
                <a:solidFill>
                  <a:schemeClr val="tx2">
                    <a:lumMod val="75000"/>
                  </a:schemeClr>
                </a:solidFill>
                <a:latin typeface="+mj-lt"/>
                <a:ea typeface="ヒラギノ角ゴ Pro W3" charset="-128"/>
              </a:rPr>
              <a:t>las </a:t>
            </a:r>
            <a:r>
              <a:rPr lang="es-CL" sz="1800" b="1" dirty="0">
                <a:solidFill>
                  <a:schemeClr val="tx2">
                    <a:lumMod val="75000"/>
                  </a:schemeClr>
                </a:solidFill>
                <a:latin typeface="+mj-lt"/>
                <a:ea typeface="ヒラギノ角ゴ Pro W3" charset="-128"/>
              </a:rPr>
              <a:t>macrozonas y jornadas nacionales </a:t>
            </a:r>
            <a:r>
              <a:rPr lang="es-CL" sz="1800" dirty="0">
                <a:solidFill>
                  <a:schemeClr val="tx2">
                    <a:lumMod val="75000"/>
                  </a:schemeClr>
                </a:solidFill>
                <a:latin typeface="+mj-lt"/>
                <a:ea typeface="ヒラギノ角ゴ Pro W3" charset="-128"/>
              </a:rPr>
              <a:t>de cuidados infantiles</a:t>
            </a:r>
            <a:r>
              <a:rPr lang="es-CL" sz="18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ヒラギノ角ゴ Pro W3" charset="-128"/>
              </a:rPr>
              <a:t>.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ヒラギノ角ゴ Pro W3" charset="-128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39" y="1425761"/>
            <a:ext cx="744773" cy="19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647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4439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3. Salud Funcionaria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48864"/>
            <a:ext cx="744773" cy="19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1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99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Respaldo legal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xmlns="" id="{75940E8F-842B-EE4A-96C1-55B93266E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069" y="2071967"/>
            <a:ext cx="9965093" cy="44781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L" sz="2200" dirty="0" smtClean="0">
                <a:solidFill>
                  <a:schemeClr val="accent5">
                    <a:lumMod val="75000"/>
                  </a:schemeClr>
                </a:solidFill>
                <a:latin typeface="GOBCL-LIGHT" panose="02000603050000020004" pitchFamily="2" charset="77"/>
              </a:rPr>
              <a:t>Resolución </a:t>
            </a:r>
            <a:r>
              <a:rPr lang="es-CL" sz="2200" dirty="0">
                <a:solidFill>
                  <a:schemeClr val="accent5">
                    <a:lumMod val="75000"/>
                  </a:schemeClr>
                </a:solidFill>
                <a:latin typeface="GOBCL-LIGHT" panose="02000603050000020004" pitchFamily="2" charset="77"/>
              </a:rPr>
              <a:t>Exenta N°154 del 07.02.22, que regulariza y modifica la RE 176 del 2019 del MINSAL, que establece organización interna de la </a:t>
            </a:r>
            <a:r>
              <a:rPr lang="es-CL" sz="2200" dirty="0" smtClean="0">
                <a:solidFill>
                  <a:schemeClr val="accent5">
                    <a:lumMod val="75000"/>
                  </a:schemeClr>
                </a:solidFill>
                <a:latin typeface="GOBCL-LIGHT" panose="02000603050000020004" pitchFamily="2" charset="77"/>
              </a:rPr>
              <a:t>Subsecretaría </a:t>
            </a:r>
            <a:r>
              <a:rPr lang="es-CL" sz="2200" dirty="0">
                <a:solidFill>
                  <a:schemeClr val="accent5">
                    <a:lumMod val="75000"/>
                  </a:schemeClr>
                </a:solidFill>
                <a:latin typeface="GOBCL-LIGHT" panose="02000603050000020004" pitchFamily="2" charset="77"/>
              </a:rPr>
              <a:t>de Redes Asistenciales (</a:t>
            </a:r>
            <a:r>
              <a:rPr lang="es-CL" sz="2200" dirty="0" smtClean="0">
                <a:solidFill>
                  <a:schemeClr val="accent5">
                    <a:lumMod val="75000"/>
                  </a:schemeClr>
                </a:solidFill>
                <a:latin typeface="GOBCL-LIGHT" panose="02000603050000020004" pitchFamily="2" charset="77"/>
              </a:rPr>
              <a:t>SRA</a:t>
            </a:r>
            <a:r>
              <a:rPr lang="es-CL" sz="2200" dirty="0">
                <a:solidFill>
                  <a:schemeClr val="accent5">
                    <a:lumMod val="75000"/>
                  </a:schemeClr>
                </a:solidFill>
                <a:latin typeface="GOBCL-LIGHT" panose="02000603050000020004" pitchFamily="2" charset="77"/>
              </a:rPr>
              <a:t>), se formaliza el ajuste de la organización interna de la DIGEDEP y en lo particular se regulariza la restructuración del Departamento, asignándose las siguientes funciones:</a:t>
            </a:r>
          </a:p>
          <a:p>
            <a:r>
              <a:rPr lang="es-CL" sz="2200" dirty="0" smtClean="0">
                <a:solidFill>
                  <a:schemeClr val="accent5">
                    <a:lumMod val="75000"/>
                  </a:schemeClr>
                </a:solidFill>
                <a:latin typeface="GOBCL-LIGHT" panose="02000603050000020004" pitchFamily="2" charset="77"/>
              </a:rPr>
              <a:t>Favorecer </a:t>
            </a:r>
            <a:r>
              <a:rPr lang="es-CL" sz="2200" dirty="0">
                <a:solidFill>
                  <a:schemeClr val="accent5">
                    <a:lumMod val="75000"/>
                  </a:schemeClr>
                </a:solidFill>
                <a:latin typeface="GOBCL-LIGHT" panose="02000603050000020004" pitchFamily="2" charset="77"/>
              </a:rPr>
              <a:t>la adecuada y oportuna promoción de un trabajo seguro y saludable en los Servicios de Salud y establecimientos dependientes como también los establecimientos de carácter experimental, a través de la propuesta e implementación de políticas, protocolos, planes y programas de </a:t>
            </a:r>
            <a:r>
              <a:rPr lang="es-CL" sz="2200" b="1" dirty="0" smtClean="0">
                <a:solidFill>
                  <a:schemeClr val="accent5">
                    <a:lumMod val="75000"/>
                  </a:schemeClr>
                </a:solidFill>
                <a:latin typeface="GOBCL-LIGHT" panose="02000603050000020004" pitchFamily="2" charset="77"/>
              </a:rPr>
              <a:t>Salud Ocupacional </a:t>
            </a:r>
            <a:r>
              <a:rPr lang="es-CL" sz="2200" b="1" dirty="0">
                <a:solidFill>
                  <a:schemeClr val="accent5">
                    <a:lumMod val="75000"/>
                  </a:schemeClr>
                </a:solidFill>
                <a:latin typeface="GOBCL-LIGHT" panose="02000603050000020004" pitchFamily="2" charset="77"/>
              </a:rPr>
              <a:t>y </a:t>
            </a:r>
            <a:r>
              <a:rPr lang="es-CL" sz="2200" b="1" dirty="0" smtClean="0">
                <a:solidFill>
                  <a:schemeClr val="accent5">
                    <a:lumMod val="75000"/>
                  </a:schemeClr>
                </a:solidFill>
                <a:latin typeface="GOBCL-LIGHT" panose="02000603050000020004" pitchFamily="2" charset="77"/>
              </a:rPr>
              <a:t>Prevención </a:t>
            </a:r>
            <a:r>
              <a:rPr lang="es-CL" sz="2200" b="1" dirty="0">
                <a:solidFill>
                  <a:schemeClr val="accent5">
                    <a:lumMod val="75000"/>
                  </a:schemeClr>
                </a:solidFill>
                <a:latin typeface="GOBCL-LIGHT" panose="02000603050000020004" pitchFamily="2" charset="77"/>
              </a:rPr>
              <a:t>de </a:t>
            </a:r>
            <a:r>
              <a:rPr lang="es-CL" sz="2200" b="1" dirty="0" smtClean="0">
                <a:solidFill>
                  <a:schemeClr val="accent5">
                    <a:lumMod val="75000"/>
                  </a:schemeClr>
                </a:solidFill>
                <a:latin typeface="GOBCL-LIGHT" panose="02000603050000020004" pitchFamily="2" charset="77"/>
              </a:rPr>
              <a:t>Riesgos</a:t>
            </a:r>
            <a:r>
              <a:rPr lang="es-CL" sz="2200" dirty="0" smtClean="0">
                <a:solidFill>
                  <a:schemeClr val="accent5">
                    <a:lumMod val="75000"/>
                  </a:schemeClr>
                </a:solidFill>
                <a:latin typeface="GOBCL-LIGHT" panose="02000603050000020004" pitchFamily="2" charset="77"/>
              </a:rPr>
              <a:t>.</a:t>
            </a:r>
            <a:endParaRPr lang="es-CL" sz="2200" dirty="0">
              <a:solidFill>
                <a:schemeClr val="accent5">
                  <a:lumMod val="75000"/>
                </a:schemeClr>
              </a:solidFill>
              <a:latin typeface="GOBCL-LIGHT" panose="02000603050000020004" pitchFamily="2" charset="77"/>
            </a:endParaRPr>
          </a:p>
          <a:p>
            <a:r>
              <a:rPr lang="es-CL" sz="2200" dirty="0" smtClean="0">
                <a:solidFill>
                  <a:schemeClr val="accent5">
                    <a:lumMod val="75000"/>
                  </a:schemeClr>
                </a:solidFill>
                <a:latin typeface="GOBCL-LIGHT" panose="02000603050000020004" pitchFamily="2" charset="77"/>
              </a:rPr>
              <a:t>Mejorar </a:t>
            </a:r>
            <a:r>
              <a:rPr lang="es-CL" sz="2200" dirty="0">
                <a:solidFill>
                  <a:schemeClr val="accent5">
                    <a:lumMod val="75000"/>
                  </a:schemeClr>
                </a:solidFill>
                <a:latin typeface="GOBCL-LIGHT" panose="02000603050000020004" pitchFamily="2" charset="77"/>
              </a:rPr>
              <a:t>la </a:t>
            </a:r>
            <a:r>
              <a:rPr lang="es-CL" sz="2200" b="1" dirty="0" smtClean="0">
                <a:solidFill>
                  <a:schemeClr val="accent5">
                    <a:lumMod val="75000"/>
                  </a:schemeClr>
                </a:solidFill>
                <a:latin typeface="GOBCL-LIGHT" panose="02000603050000020004" pitchFamily="2" charset="77"/>
              </a:rPr>
              <a:t>Calidad </a:t>
            </a:r>
            <a:r>
              <a:rPr lang="es-CL" sz="2200" b="1" dirty="0">
                <a:solidFill>
                  <a:schemeClr val="accent5">
                    <a:lumMod val="75000"/>
                  </a:schemeClr>
                </a:solidFill>
                <a:latin typeface="GOBCL-LIGHT" panose="02000603050000020004" pitchFamily="2" charset="77"/>
              </a:rPr>
              <a:t>de </a:t>
            </a:r>
            <a:r>
              <a:rPr lang="es-CL" sz="2200" b="1" dirty="0" smtClean="0">
                <a:solidFill>
                  <a:schemeClr val="accent5">
                    <a:lumMod val="75000"/>
                  </a:schemeClr>
                </a:solidFill>
                <a:latin typeface="GOBCL-LIGHT" panose="02000603050000020004" pitchFamily="2" charset="77"/>
              </a:rPr>
              <a:t>Vida </a:t>
            </a:r>
            <a:r>
              <a:rPr lang="es-CL" sz="2200" b="1" dirty="0">
                <a:solidFill>
                  <a:schemeClr val="accent5">
                    <a:lumMod val="75000"/>
                  </a:schemeClr>
                </a:solidFill>
                <a:latin typeface="GOBCL-LIGHT" panose="02000603050000020004" pitchFamily="2" charset="77"/>
              </a:rPr>
              <a:t>en el </a:t>
            </a:r>
            <a:r>
              <a:rPr lang="es-CL" sz="2200" b="1" dirty="0" smtClean="0">
                <a:solidFill>
                  <a:schemeClr val="accent5">
                    <a:lumMod val="75000"/>
                  </a:schemeClr>
                </a:solidFill>
                <a:latin typeface="GOBCL-LIGHT" panose="02000603050000020004" pitchFamily="2" charset="77"/>
              </a:rPr>
              <a:t>Trabajo</a:t>
            </a:r>
            <a:r>
              <a:rPr lang="es-CL" sz="2200" dirty="0" smtClean="0">
                <a:solidFill>
                  <a:schemeClr val="accent5">
                    <a:lumMod val="75000"/>
                  </a:schemeClr>
                </a:solidFill>
                <a:latin typeface="GOBCL-LIGHT" panose="02000603050000020004" pitchFamily="2" charset="77"/>
              </a:rPr>
              <a:t> </a:t>
            </a:r>
            <a:r>
              <a:rPr lang="es-CL" sz="2200" dirty="0">
                <a:solidFill>
                  <a:schemeClr val="accent5">
                    <a:lumMod val="75000"/>
                  </a:schemeClr>
                </a:solidFill>
                <a:latin typeface="GOBCL-LIGHT" panose="02000603050000020004" pitchFamily="2" charset="77"/>
              </a:rPr>
              <a:t>de nuestros funcionarios, a través de la propuesta e implementación de políticas, planes y programas de calidad de vida, que contemplen los ámbitos de bienestar, cuidados infantiles, derechos parentales, salud funcionaria, clima organizacional, entre otros, prestando asesoría técnica permanente en materias de su competencia. </a:t>
            </a:r>
          </a:p>
          <a:p>
            <a:r>
              <a:rPr lang="es-CL" sz="2200" dirty="0" smtClean="0">
                <a:solidFill>
                  <a:schemeClr val="accent5">
                    <a:lumMod val="75000"/>
                  </a:schemeClr>
                </a:solidFill>
                <a:latin typeface="GOBCL-LIGHT" panose="02000603050000020004" pitchFamily="2" charset="77"/>
              </a:rPr>
              <a:t>Favorecer </a:t>
            </a:r>
            <a:r>
              <a:rPr lang="es-CL" sz="2200" dirty="0">
                <a:solidFill>
                  <a:schemeClr val="accent5">
                    <a:lumMod val="75000"/>
                  </a:schemeClr>
                </a:solidFill>
                <a:latin typeface="GOBCL-LIGHT" panose="02000603050000020004" pitchFamily="2" charset="77"/>
              </a:rPr>
              <a:t>un enfoque de </a:t>
            </a:r>
            <a:r>
              <a:rPr lang="es-CL" sz="2200" b="1" dirty="0" smtClean="0">
                <a:solidFill>
                  <a:schemeClr val="accent5">
                    <a:lumMod val="75000"/>
                  </a:schemeClr>
                </a:solidFill>
                <a:latin typeface="GOBCL-LIGHT" panose="02000603050000020004" pitchFamily="2" charset="77"/>
              </a:rPr>
              <a:t>Gestión Ambiental </a:t>
            </a:r>
            <a:r>
              <a:rPr lang="es-CL" sz="2200" b="1" dirty="0">
                <a:solidFill>
                  <a:schemeClr val="accent5">
                    <a:lumMod val="75000"/>
                  </a:schemeClr>
                </a:solidFill>
                <a:latin typeface="GOBCL-LIGHT" panose="02000603050000020004" pitchFamily="2" charset="77"/>
              </a:rPr>
              <a:t>y </a:t>
            </a:r>
            <a:r>
              <a:rPr lang="es-CL" sz="2200" b="1" dirty="0" smtClean="0">
                <a:solidFill>
                  <a:schemeClr val="accent5">
                    <a:lumMod val="75000"/>
                  </a:schemeClr>
                </a:solidFill>
                <a:latin typeface="GOBCL-LIGHT" panose="02000603050000020004" pitchFamily="2" charset="77"/>
              </a:rPr>
              <a:t>Sustentabilidad Hospitalaria</a:t>
            </a:r>
            <a:r>
              <a:rPr lang="es-CL" sz="2200" dirty="0">
                <a:solidFill>
                  <a:schemeClr val="accent5">
                    <a:lumMod val="75000"/>
                  </a:schemeClr>
                </a:solidFill>
                <a:latin typeface="GOBCL-LIGHT" panose="02000603050000020004" pitchFamily="2" charset="77"/>
              </a:rPr>
              <a:t>, en los procesos de atención de salud de nuestra red asistencial, contribuyendo de esta forma a mejorar la atención de salud a la población usuaria y contribuir a la disminución de la carga de morbilidad. </a:t>
            </a:r>
            <a:endParaRPr lang="es-CL" sz="2200" dirty="0" smtClean="0">
              <a:solidFill>
                <a:schemeClr val="accent5">
                  <a:lumMod val="75000"/>
                </a:schemeClr>
              </a:solidFill>
              <a:latin typeface="GOBCL-LIGHT" panose="02000603050000020004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48864"/>
            <a:ext cx="744773" cy="19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6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xmlns="" id="{75940E8F-842B-EE4A-96C1-55B93266E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1968"/>
            <a:ext cx="9911576" cy="3804726"/>
          </a:xfrm>
        </p:spPr>
        <p:txBody>
          <a:bodyPr>
            <a:noAutofit/>
          </a:bodyPr>
          <a:lstStyle/>
          <a:p>
            <a:r>
              <a:rPr lang="es-C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El Sistema Nacional de Servicios de Salud, a través del Decreto Supremo N°281, de 30 de julio de 1980, el que sería derogado por el Reglamento Orgánico de los Servicios de Salud, N°42 de 1986.</a:t>
            </a:r>
          </a:p>
          <a:p>
            <a:r>
              <a:rPr lang="es-C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El Decreto con Fuerza de Ley N°1 promulgado el 23 de septiembre de 2005, que fija texto refundido, coordinado y sistematizado del decreto Ley N° 2.763 de 1979 y de las Leyes N° 18.933 y N° 20.015, establece que el ejercicio del derecho constitucional a la protección de la salud.</a:t>
            </a:r>
          </a:p>
          <a:p>
            <a:r>
              <a:rPr lang="es-C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Resolución Exenta N° 1.236, del 31 de Diciembre, 2009; que regula Examen de Medicina Preventiva.</a:t>
            </a:r>
          </a:p>
          <a:p>
            <a:r>
              <a:rPr lang="es-C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Servicio Civil: Orientaciones en Ambientes Laborales y Calidad de Vida Laboral Rectoría en Gestión y Desarrollo de Personas, 2018.</a:t>
            </a:r>
          </a:p>
          <a:p>
            <a:r>
              <a:rPr lang="es-C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Orientaciones Técnicas para el Mejoramiento de la Calidad de Vida Laboral en el S.N.S.S. Buen Trato Laboral - Cuidados Infantiles y Salud del Trabajador.</a:t>
            </a:r>
          </a:p>
          <a:p>
            <a:endParaRPr lang="es-CL" sz="2200" dirty="0">
              <a:solidFill>
                <a:srgbClr val="FF0000"/>
              </a:solidFill>
              <a:latin typeface="GOBCL-LIGHT" panose="02000603050000020004" pitchFamily="2" charset="77"/>
            </a:endParaRPr>
          </a:p>
        </p:txBody>
      </p:sp>
      <p:sp>
        <p:nvSpPr>
          <p:cNvPr id="7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3404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Salud Funcionaria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96935"/>
            <a:ext cx="744773" cy="19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816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881" y="271887"/>
            <a:ext cx="10515600" cy="771679"/>
          </a:xfrm>
        </p:spPr>
        <p:txBody>
          <a:bodyPr>
            <a:normAutofit/>
          </a:bodyPr>
          <a:lstStyle/>
          <a:p>
            <a:r>
              <a:rPr lang="es-CL" sz="2000" b="1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Salud Funcionaria: Situación Diagnóstica 2021: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xmlns="" id="{75940E8F-842B-EE4A-96C1-55B93266E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149" y="1487774"/>
            <a:ext cx="5390602" cy="49574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L" sz="1600" b="1" dirty="0">
                <a:latin typeface="GOBCL-LIGHT"/>
              </a:rPr>
              <a:t>Salud Funcionaria en Pandemia:</a:t>
            </a:r>
          </a:p>
          <a:p>
            <a:r>
              <a:rPr lang="es-ES" sz="1600" dirty="0">
                <a:latin typeface="GOBCL-LIGHT"/>
              </a:rPr>
              <a:t>Desde el inicio de la pandemia, la referencia de </a:t>
            </a:r>
            <a:r>
              <a:rPr lang="es-ES" sz="1600" b="1" dirty="0">
                <a:latin typeface="GOBCL-LIGHT"/>
              </a:rPr>
              <a:t>Salud Funcionaria </a:t>
            </a:r>
            <a:r>
              <a:rPr lang="es-ES" sz="1600" dirty="0">
                <a:latin typeface="GOBCL-LIGHT"/>
              </a:rPr>
              <a:t>ha levantado información desde la Red Asistencial, para dar cuenta del estado y evolución de la pandemia por COVID-19:</a:t>
            </a:r>
            <a:endParaRPr lang="es-CL" sz="1600" dirty="0">
              <a:latin typeface="GOBCL-LIGHT"/>
            </a:endParaRPr>
          </a:p>
          <a:p>
            <a:pPr marL="342900" indent="-342900">
              <a:buFont typeface="+mj-lt"/>
              <a:buAutoNum type="alphaLcParenR"/>
            </a:pPr>
            <a:r>
              <a:rPr lang="es-ES" sz="1600" dirty="0">
                <a:latin typeface="GOBCL-LIGHT"/>
              </a:rPr>
              <a:t>Reporte semanal en contingencia por Coronavirus, el cual, contempla el estado de salud de funcionarios/as de la red de establecimientos </a:t>
            </a:r>
            <a:r>
              <a:rPr lang="es-ES" sz="1600" dirty="0" smtClean="0">
                <a:latin typeface="GOBCL-LIGHT"/>
              </a:rPr>
              <a:t>dependientes </a:t>
            </a:r>
            <a:r>
              <a:rPr lang="es-ES" sz="1600" dirty="0">
                <a:latin typeface="GOBCL-LIGHT"/>
              </a:rPr>
              <a:t>de los Servicios de Salud y no incorpora información respecto a la APS Municipal. Este reporte además advierte el estado de los elementos de protección personal (EPP) disponibles en los Dispositivos de Atención de Salud del/a Trabajador/a de los Servicios de Salud.</a:t>
            </a:r>
          </a:p>
          <a:p>
            <a:pPr marL="342900" indent="-342900">
              <a:buFont typeface="+mj-lt"/>
              <a:buAutoNum type="alphaLcParenR"/>
            </a:pPr>
            <a:r>
              <a:rPr lang="es-ES" sz="1600" dirty="0">
                <a:latin typeface="GOBCL-LIGHT"/>
              </a:rPr>
              <a:t>Reporte diario, el cual, presenta información referente a la evolución del estado de salud que han presentado los/as funcionarios/as Covid-19 positivos y casos probables. </a:t>
            </a:r>
          </a:p>
          <a:p>
            <a:pPr marL="0" indent="0">
              <a:buNone/>
            </a:pPr>
            <a:r>
              <a:rPr lang="es-ES" sz="1600" b="1" dirty="0">
                <a:latin typeface="GOBCL-LIGHT"/>
              </a:rPr>
              <a:t>Ambos estuvieron vigentes hasta septiembre de 2021.</a:t>
            </a:r>
            <a:endParaRPr lang="es-CL" sz="1600" b="1" dirty="0">
              <a:latin typeface="GOBCL-LIGHT"/>
            </a:endParaRPr>
          </a:p>
          <a:p>
            <a:endParaRPr lang="es-CL" sz="1600" dirty="0"/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77" y="870604"/>
            <a:ext cx="744773" cy="199913"/>
          </a:xfrm>
          <a:prstGeom prst="rect">
            <a:avLst/>
          </a:prstGeom>
        </p:spPr>
      </p:pic>
      <p:sp>
        <p:nvSpPr>
          <p:cNvPr id="3" name="Globo: flecha izquierda 2">
            <a:extLst>
              <a:ext uri="{FF2B5EF4-FFF2-40B4-BE49-F238E27FC236}">
                <a16:creationId xmlns:a16="http://schemas.microsoft.com/office/drawing/2014/main" xmlns="" id="{E629220F-0F09-4383-848E-FB3F9CB067F7}"/>
              </a:ext>
            </a:extLst>
          </p:cNvPr>
          <p:cNvSpPr/>
          <p:nvPr/>
        </p:nvSpPr>
        <p:spPr>
          <a:xfrm>
            <a:off x="6393210" y="271887"/>
            <a:ext cx="4191478" cy="6314226"/>
          </a:xfrm>
          <a:prstGeom prst="leftArrow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200" dirty="0"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documento incluye datos sobre:</a:t>
            </a:r>
            <a:endParaRPr lang="es-CL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s-ES_tradnl" sz="1200" dirty="0"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Casos probables </a:t>
            </a:r>
            <a:endParaRPr lang="es-CL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s-ES_tradnl" sz="1200" dirty="0"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Casos confirmados acumulados (registro histórico)</a:t>
            </a:r>
            <a:endParaRPr lang="es-CL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s-ES_tradnl" sz="1200" dirty="0"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Casos positivos: conformado por aquellos que se encuentran en:</a:t>
            </a:r>
            <a:endParaRPr lang="es-CL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s-ES_tradnl" sz="1200" dirty="0"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Casos en domicilio</a:t>
            </a:r>
            <a:endParaRPr lang="es-CL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s-ES_tradnl" sz="1200" dirty="0"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Casos en hospitalización sin requerimiento de soporte ventilatorio</a:t>
            </a:r>
            <a:endParaRPr lang="es-CL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s-ES_tradnl" sz="1200" dirty="0"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Casos en hospitalización con Ventilación Mecánica</a:t>
            </a:r>
            <a:endParaRPr lang="es-CL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s-ES_tradnl" sz="1200" dirty="0"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Casos en residencia sanitaria</a:t>
            </a:r>
            <a:endParaRPr lang="es-CL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s-ES_tradnl" sz="1200" dirty="0"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Casos confirmados recuperados 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es-CL" sz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s-CL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s-CL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 vez, este documento  presenta información sobre vacunación Anti-Influenza y el estado de las Unidades de Salud del Personal en cuanto a su funcionamiento. Se realizan a lo menos 85 minutas informativas. Actualmente dato emitido desde Depto. Planificación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es-CL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s-CL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complementa un segundo informe, el cual, señala el acceso de estos dispositivos de salud a los elementos de protección personal. Se contabilizan alrededor de 60 minutas.</a:t>
            </a:r>
          </a:p>
        </p:txBody>
      </p:sp>
    </p:spTree>
    <p:extLst>
      <p:ext uri="{BB962C8B-B14F-4D97-AF65-F5344CB8AC3E}">
        <p14:creationId xmlns:p14="http://schemas.microsoft.com/office/powerpoint/2010/main" val="2312695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152" y="632045"/>
            <a:ext cx="10515600" cy="771679"/>
          </a:xfrm>
        </p:spPr>
        <p:txBody>
          <a:bodyPr>
            <a:normAutofit/>
          </a:bodyPr>
          <a:lstStyle/>
          <a:p>
            <a:r>
              <a:rPr lang="es-CL" sz="2800" b="1" dirty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Salud Funcionaria: Situación Diagnóstica </a:t>
            </a:r>
            <a:r>
              <a:rPr lang="es-CL" sz="2800" b="1" dirty="0" smtClean="0">
                <a:solidFill>
                  <a:prstClr val="black"/>
                </a:solidFill>
                <a:latin typeface="Corbel" charset="0"/>
                <a:ea typeface="Corbel" charset="0"/>
                <a:cs typeface="Corbel" charset="0"/>
              </a:rPr>
              <a:t>2021</a:t>
            </a:r>
            <a:endParaRPr lang="es-CL" sz="48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xmlns="" id="{75940E8F-842B-EE4A-96C1-55B93266E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835" y="1777161"/>
            <a:ext cx="9391508" cy="43935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L" sz="1800" dirty="0">
                <a:latin typeface="GOBCL-LIGHT"/>
              </a:rPr>
              <a:t>A partir del 30.09.2021 se modifica </a:t>
            </a:r>
            <a:r>
              <a:rPr lang="es-CL" sz="1800" dirty="0" err="1">
                <a:latin typeface="GOBCL-LIGHT"/>
              </a:rPr>
              <a:t>reportabilidad</a:t>
            </a:r>
            <a:r>
              <a:rPr lang="es-CL" sz="1800" dirty="0" smtClean="0">
                <a:latin typeface="GOBCL-LIGHT"/>
              </a:rPr>
              <a:t>:</a:t>
            </a:r>
          </a:p>
          <a:p>
            <a:pPr marL="0" indent="0">
              <a:buNone/>
            </a:pPr>
            <a:endParaRPr lang="es-CL" sz="1800" dirty="0">
              <a:latin typeface="GOBCL-LIGHT"/>
            </a:endParaRPr>
          </a:p>
          <a:p>
            <a:pPr marL="0" indent="0">
              <a:buNone/>
            </a:pPr>
            <a:r>
              <a:rPr lang="es-CL" sz="1800" dirty="0">
                <a:latin typeface="GOBCL-LIGHT"/>
              </a:rPr>
              <a:t>“Reporte seguimiento diario estado de salud de funcionarios/as con COVID-19 positivo”. Actualmente se está rescatando esta información por parte de nuestro Departamento de Planificación desde los sistemas oficiales EPIVIGILA-SIRH-DEIS por tanto: se prescindirá del envío de esta información. No reportar</a:t>
            </a:r>
            <a:r>
              <a:rPr lang="es-CL" sz="1800" dirty="0" smtClean="0">
                <a:latin typeface="GOBCL-LIGHT"/>
              </a:rPr>
              <a:t>.</a:t>
            </a:r>
          </a:p>
          <a:p>
            <a:pPr marL="0" indent="0">
              <a:buNone/>
            </a:pPr>
            <a:endParaRPr lang="es-CL" sz="1800" dirty="0">
              <a:latin typeface="GOBCL-LIGHT"/>
            </a:endParaRPr>
          </a:p>
          <a:p>
            <a:pPr marL="0" indent="0">
              <a:buNone/>
            </a:pPr>
            <a:r>
              <a:rPr lang="es-CL" sz="1800" dirty="0">
                <a:latin typeface="GOBCL-LIGHT"/>
              </a:rPr>
              <a:t>Reporte semanal de “Estado de Salud Funcionaria en contingencia COVID”. Parte de información se está rescatando desde los sistemas oficiales EPIVIGILA-SIRH-RNI, por tanto: se deja de reportar semanalmente lo relacionado a COVID, EPP y Vacunación; sólo se debe informar con una periodicidad mensual el </a:t>
            </a:r>
            <a:r>
              <a:rPr lang="es-CL" sz="1800" dirty="0" smtClean="0">
                <a:latin typeface="GOBCL-LIGHT"/>
              </a:rPr>
              <a:t>“Estado </a:t>
            </a:r>
            <a:r>
              <a:rPr lang="es-CL" sz="1800" dirty="0">
                <a:latin typeface="GOBCL-LIGHT"/>
              </a:rPr>
              <a:t>de funcionamiento de las Unidades de Salud Funcionaria” desde el punto de vista cualitativo bajo un nuevo formato</a:t>
            </a:r>
            <a:r>
              <a:rPr lang="es-CL" sz="1800" dirty="0" smtClean="0">
                <a:latin typeface="GOBCL-LIGHT"/>
              </a:rPr>
              <a:t>.</a:t>
            </a:r>
          </a:p>
          <a:p>
            <a:pPr marL="0" indent="0">
              <a:buNone/>
            </a:pPr>
            <a:endParaRPr lang="es-CL" sz="1800" dirty="0">
              <a:latin typeface="GOBCL-LIGHT"/>
            </a:endParaRPr>
          </a:p>
          <a:p>
            <a:pPr marL="0" indent="0">
              <a:buNone/>
            </a:pPr>
            <a:r>
              <a:rPr lang="es-CL" sz="1800" b="1" dirty="0">
                <a:latin typeface="GOBCL-LIGHT"/>
              </a:rPr>
              <a:t>La presente definición se aplica desde el 1º de octubre de </a:t>
            </a:r>
            <a:r>
              <a:rPr lang="es-CL" sz="1800" b="1" dirty="0" smtClean="0">
                <a:latin typeface="GOBCL-LIGHT"/>
              </a:rPr>
              <a:t>2021</a:t>
            </a:r>
            <a:r>
              <a:rPr lang="es-CL" sz="1800" b="1" dirty="0"/>
              <a:t>.</a:t>
            </a: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25761"/>
            <a:ext cx="744773" cy="19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309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xmlns="" id="{385E1BDC-A9B0-4A87-82E3-F3187F69A8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xmlns="" id="{0990C621-3B8B-4820-8328-D47EF7CE82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657600" cy="1645920"/>
          </a:xfrm>
        </p:spPr>
        <p:txBody>
          <a:bodyPr>
            <a:normAutofit/>
          </a:bodyPr>
          <a:lstStyle/>
          <a:p>
            <a:r>
              <a:rPr lang="es-CL" sz="2200" b="1" dirty="0">
                <a:latin typeface="Corbel" charset="0"/>
                <a:ea typeface="Corbel" charset="0"/>
                <a:cs typeface="Corbel" charset="0"/>
              </a:rPr>
              <a:t>Salud Funcionaria: Situación Diagnóstica: Salud Funcionaria en Pandemia</a:t>
            </a:r>
            <a:br>
              <a:rPr lang="es-CL" sz="2200" b="1" dirty="0">
                <a:latin typeface="Corbel" charset="0"/>
                <a:ea typeface="Corbel" charset="0"/>
                <a:cs typeface="Corbel" charset="0"/>
              </a:rPr>
            </a:br>
            <a:endParaRPr lang="es-CL" sz="2200" b="1" dirty="0"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1A2385B-1D2A-4E17-84FA-6CB7F0AAE4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E791F2F-79DB-4CC0-9FA1-001E3E91E8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xmlns="" id="{75940E8F-842B-EE4A-96C1-55B93266E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106" y="586822"/>
            <a:ext cx="6106742" cy="1275874"/>
          </a:xfrm>
        </p:spPr>
        <p:txBody>
          <a:bodyPr anchor="ctr">
            <a:normAutofit/>
          </a:bodyPr>
          <a:lstStyle/>
          <a:p>
            <a:r>
              <a:rPr lang="es-CL" sz="1800" dirty="0">
                <a:latin typeface="GOBCL-LIGHT"/>
              </a:rPr>
              <a:t>Fuente: Principales resultados  remitidos por los Servicios de Salud tras cambio de reportabilidad (durante Enero </a:t>
            </a:r>
            <a:r>
              <a:rPr lang="es-CL" sz="1800" dirty="0" smtClean="0">
                <a:latin typeface="GOBCL-LIGHT"/>
              </a:rPr>
              <a:t>a </a:t>
            </a:r>
            <a:r>
              <a:rPr lang="es-CL" sz="1800" dirty="0">
                <a:latin typeface="GOBCL-LIGHT"/>
              </a:rPr>
              <a:t>Mayo </a:t>
            </a:r>
            <a:r>
              <a:rPr lang="es-CL" sz="1800" dirty="0" smtClean="0">
                <a:latin typeface="GOBCL-LIGHT"/>
              </a:rPr>
              <a:t>2022</a:t>
            </a:r>
            <a:r>
              <a:rPr lang="es-CL" sz="1800" dirty="0">
                <a:latin typeface="GOBCL-LIGHT"/>
              </a:rPr>
              <a:t>)</a:t>
            </a:r>
          </a:p>
          <a:p>
            <a:pPr marL="0" indent="0">
              <a:buNone/>
            </a:pPr>
            <a:endParaRPr lang="es-CL" sz="1800" dirty="0">
              <a:latin typeface="GOBCL-LIGHT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xmlns="" id="{31686FB9-9C7F-4D7E-BDAA-F6D174E4DC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981749"/>
              </p:ext>
            </p:extLst>
          </p:nvPr>
        </p:nvGraphicFramePr>
        <p:xfrm>
          <a:off x="490408" y="2879355"/>
          <a:ext cx="4380172" cy="34706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5043">
                  <a:extLst>
                    <a:ext uri="{9D8B030D-6E8A-4147-A177-3AD203B41FA5}">
                      <a16:colId xmlns:a16="http://schemas.microsoft.com/office/drawing/2014/main" xmlns="" val="1943354549"/>
                    </a:ext>
                  </a:extLst>
                </a:gridCol>
                <a:gridCol w="1095043">
                  <a:extLst>
                    <a:ext uri="{9D8B030D-6E8A-4147-A177-3AD203B41FA5}">
                      <a16:colId xmlns:a16="http://schemas.microsoft.com/office/drawing/2014/main" xmlns="" val="2509248088"/>
                    </a:ext>
                  </a:extLst>
                </a:gridCol>
                <a:gridCol w="1095043">
                  <a:extLst>
                    <a:ext uri="{9D8B030D-6E8A-4147-A177-3AD203B41FA5}">
                      <a16:colId xmlns:a16="http://schemas.microsoft.com/office/drawing/2014/main" xmlns="" val="2329159304"/>
                    </a:ext>
                  </a:extLst>
                </a:gridCol>
                <a:gridCol w="1095043">
                  <a:extLst>
                    <a:ext uri="{9D8B030D-6E8A-4147-A177-3AD203B41FA5}">
                      <a16:colId xmlns:a16="http://schemas.microsoft.com/office/drawing/2014/main" xmlns="" val="2230979247"/>
                    </a:ext>
                  </a:extLst>
                </a:gridCol>
              </a:tblGrid>
              <a:tr h="91734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200" b="1" u="none" strike="noStrike" dirty="0">
                          <a:effectLst/>
                        </a:rPr>
                        <a:t>Data 2022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L" sz="1200" b="1" u="none" strike="noStrike" dirty="0">
                          <a:effectLst/>
                        </a:rPr>
                        <a:t>Número total de atenciones mensuales realizadas en la Unidad de Salud del Personal (USP</a:t>
                      </a:r>
                      <a:r>
                        <a:rPr lang="es-CL" sz="1200" b="1" u="none" strike="noStrike" dirty="0" smtClean="0">
                          <a:effectLst/>
                        </a:rPr>
                        <a:t>) desagregadas </a:t>
                      </a:r>
                      <a:r>
                        <a:rPr lang="es-CL" sz="1200" b="1" u="none" strike="noStrike" dirty="0">
                          <a:effectLst/>
                        </a:rPr>
                        <a:t>por sexo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30493673"/>
                  </a:ext>
                </a:extLst>
              </a:tr>
              <a:tr h="1085519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 dirty="0">
                          <a:effectLst/>
                        </a:rPr>
                        <a:t>Total mensual de Atenciones realizadas a Hombres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Total mensual de Atenciones realizadas a Mujeres </a:t>
                      </a:r>
                      <a:endParaRPr lang="es-C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Total General de Atenciones realizadas en el periodo</a:t>
                      </a:r>
                      <a:endParaRPr lang="es-C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631654357"/>
                  </a:ext>
                </a:extLst>
              </a:tr>
              <a:tr h="244624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u="none" strike="noStrike">
                          <a:effectLst/>
                        </a:rPr>
                        <a:t>Enero</a:t>
                      </a:r>
                      <a:endParaRPr lang="es-C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8.198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30.301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38.499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38901236"/>
                  </a:ext>
                </a:extLst>
              </a:tr>
              <a:tr h="244624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u="none" strike="noStrike">
                          <a:effectLst/>
                        </a:rPr>
                        <a:t>Febrero</a:t>
                      </a:r>
                      <a:endParaRPr lang="es-C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6.725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24.738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31.463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32555774"/>
                  </a:ext>
                </a:extLst>
              </a:tr>
              <a:tr h="244624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u="none" strike="noStrike">
                          <a:effectLst/>
                        </a:rPr>
                        <a:t>Marzo</a:t>
                      </a:r>
                      <a:endParaRPr lang="es-C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8.815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34.268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43.083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979644287"/>
                  </a:ext>
                </a:extLst>
              </a:tr>
              <a:tr h="244624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u="none" strike="noStrike">
                          <a:effectLst/>
                        </a:rPr>
                        <a:t>Abril</a:t>
                      </a:r>
                      <a:endParaRPr lang="es-C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6.594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23.165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29.759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357240163"/>
                  </a:ext>
                </a:extLst>
              </a:tr>
              <a:tr h="244624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u="none" strike="noStrike">
                          <a:effectLst/>
                        </a:rPr>
                        <a:t>Mayo</a:t>
                      </a:r>
                      <a:endParaRPr lang="es-C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9.430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32.377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41.807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239343368"/>
                  </a:ext>
                </a:extLst>
              </a:tr>
              <a:tr h="244624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u="none" strike="noStrike" dirty="0">
                          <a:effectLst/>
                        </a:rPr>
                        <a:t>Total 2022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u="none" strike="noStrike" dirty="0">
                          <a:effectLst/>
                        </a:rPr>
                        <a:t>39.762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u="none" strike="noStrike" dirty="0">
                          <a:effectLst/>
                        </a:rPr>
                        <a:t>144.849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u="none" strike="noStrike" dirty="0">
                          <a:effectLst/>
                        </a:rPr>
                        <a:t>184.611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32562454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xmlns="" id="{819858AE-300B-4F5F-B1AE-F176091F76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035478"/>
              </p:ext>
            </p:extLst>
          </p:nvPr>
        </p:nvGraphicFramePr>
        <p:xfrm>
          <a:off x="4965917" y="2885862"/>
          <a:ext cx="6557388" cy="34640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39347">
                  <a:extLst>
                    <a:ext uri="{9D8B030D-6E8A-4147-A177-3AD203B41FA5}">
                      <a16:colId xmlns:a16="http://schemas.microsoft.com/office/drawing/2014/main" xmlns="" val="4212464405"/>
                    </a:ext>
                  </a:extLst>
                </a:gridCol>
                <a:gridCol w="1639347">
                  <a:extLst>
                    <a:ext uri="{9D8B030D-6E8A-4147-A177-3AD203B41FA5}">
                      <a16:colId xmlns:a16="http://schemas.microsoft.com/office/drawing/2014/main" xmlns="" val="3660343007"/>
                    </a:ext>
                  </a:extLst>
                </a:gridCol>
                <a:gridCol w="1639347">
                  <a:extLst>
                    <a:ext uri="{9D8B030D-6E8A-4147-A177-3AD203B41FA5}">
                      <a16:colId xmlns:a16="http://schemas.microsoft.com/office/drawing/2014/main" xmlns="" val="3273890592"/>
                    </a:ext>
                  </a:extLst>
                </a:gridCol>
                <a:gridCol w="1639347">
                  <a:extLst>
                    <a:ext uri="{9D8B030D-6E8A-4147-A177-3AD203B41FA5}">
                      <a16:colId xmlns:a16="http://schemas.microsoft.com/office/drawing/2014/main" xmlns="" val="3905542745"/>
                    </a:ext>
                  </a:extLst>
                </a:gridCol>
              </a:tblGrid>
              <a:tr h="62680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u="none" strike="noStrike" dirty="0">
                          <a:effectLst/>
                        </a:rPr>
                        <a:t>Profesional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u="none" strike="noStrike" dirty="0">
                          <a:effectLst/>
                        </a:rPr>
                        <a:t>N° de Atenciones en Hombres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u="none" strike="noStrike" dirty="0">
                          <a:effectLst/>
                        </a:rPr>
                        <a:t>N° de Atenciones en Mujeres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u="none" strike="noStrike" dirty="0">
                          <a:effectLst/>
                        </a:rPr>
                        <a:t>Total, de N° Atenciones (ambos sexos)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94136968"/>
                  </a:ext>
                </a:extLst>
              </a:tr>
              <a:tr h="382183"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u="none" strike="noStrike">
                          <a:effectLst/>
                        </a:rPr>
                        <a:t>Médico General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18373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60572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78945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690068264"/>
                  </a:ext>
                </a:extLst>
              </a:tr>
              <a:tr h="215063"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u="none" strike="noStrike">
                          <a:effectLst/>
                        </a:rPr>
                        <a:t>Psiquiatra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273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1805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2078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893032484"/>
                  </a:ext>
                </a:extLst>
              </a:tr>
              <a:tr h="215063"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u="none" strike="noStrike">
                          <a:effectLst/>
                        </a:rPr>
                        <a:t>Psicólogo/a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3350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15486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18836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231978446"/>
                  </a:ext>
                </a:extLst>
              </a:tr>
              <a:tr h="215063"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u="none" strike="noStrike">
                          <a:effectLst/>
                        </a:rPr>
                        <a:t>Matrón/a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182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9124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9306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512168710"/>
                  </a:ext>
                </a:extLst>
              </a:tr>
              <a:tr h="215063"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u="none" strike="noStrike">
                          <a:effectLst/>
                        </a:rPr>
                        <a:t>Enfermero/a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7863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22650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30513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558690507"/>
                  </a:ext>
                </a:extLst>
              </a:tr>
              <a:tr h="382183"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u="none" strike="noStrike">
                          <a:effectLst/>
                        </a:rPr>
                        <a:t>Kinesiólogo/a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4533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15243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19776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612486045"/>
                  </a:ext>
                </a:extLst>
              </a:tr>
              <a:tr h="215063"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u="none" strike="noStrike">
                          <a:effectLst/>
                        </a:rPr>
                        <a:t>Nutricionista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1786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5964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7750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124647825"/>
                  </a:ext>
                </a:extLst>
              </a:tr>
              <a:tr h="567484"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u="none" strike="noStrike">
                          <a:effectLst/>
                        </a:rPr>
                        <a:t>Medicina Complementaria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358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2164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2522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882470888"/>
                  </a:ext>
                </a:extLst>
              </a:tr>
              <a:tr h="215063"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u="none" strike="noStrike">
                          <a:effectLst/>
                        </a:rPr>
                        <a:t>Otros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3044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11841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</a:rPr>
                        <a:t>14885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724953452"/>
                  </a:ext>
                </a:extLst>
              </a:tr>
              <a:tr h="215063"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b="1" u="none" strike="noStrike" dirty="0">
                          <a:effectLst/>
                        </a:rPr>
                        <a:t>Total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u="none" strike="noStrike" dirty="0">
                          <a:effectLst/>
                        </a:rPr>
                        <a:t>39762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u="none" strike="noStrike" dirty="0">
                          <a:effectLst/>
                        </a:rPr>
                        <a:t>144849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u="none" strike="noStrike" dirty="0">
                          <a:effectLst/>
                        </a:rPr>
                        <a:t>184611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0409975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39361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253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Salud Funcionaria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08899"/>
            <a:ext cx="744773" cy="19991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30153" t="43537" r="29516" b="31565"/>
          <a:stretch/>
        </p:blipFill>
        <p:spPr>
          <a:xfrm>
            <a:off x="1385595" y="1988973"/>
            <a:ext cx="9413510" cy="326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1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253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Salud Funcionaria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08899"/>
            <a:ext cx="744773" cy="19991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30080" t="41986" r="30186" b="29362"/>
          <a:stretch/>
        </p:blipFill>
        <p:spPr>
          <a:xfrm>
            <a:off x="1505874" y="2123497"/>
            <a:ext cx="8639599" cy="350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6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253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Salud Funcionaria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08899"/>
            <a:ext cx="744773" cy="19991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29920" t="36596" r="29628" b="28936"/>
          <a:stretch/>
        </p:blipFill>
        <p:spPr>
          <a:xfrm>
            <a:off x="1668814" y="1863242"/>
            <a:ext cx="8308935" cy="39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253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Salud Funcionaria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08899"/>
            <a:ext cx="744773" cy="19991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30478" t="45958" r="30186" b="22695"/>
          <a:stretch/>
        </p:blipFill>
        <p:spPr>
          <a:xfrm>
            <a:off x="1495887" y="1808812"/>
            <a:ext cx="8980925" cy="402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43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253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Salud Funcionaria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08899"/>
            <a:ext cx="744773" cy="19991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31436" t="48510" r="30824" b="27376"/>
          <a:stretch/>
        </p:blipFill>
        <p:spPr>
          <a:xfrm>
            <a:off x="1408802" y="2123497"/>
            <a:ext cx="9395784" cy="337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5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253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Salud Funcionaria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08899"/>
            <a:ext cx="744773" cy="19991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31072" t="37824" r="29056" b="21768"/>
          <a:stretch/>
        </p:blipFill>
        <p:spPr>
          <a:xfrm>
            <a:off x="1649957" y="1612863"/>
            <a:ext cx="8551805" cy="48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4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99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Líneas de trabajo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48864"/>
            <a:ext cx="744773" cy="199913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042075571"/>
              </p:ext>
            </p:extLst>
          </p:nvPr>
        </p:nvGraphicFramePr>
        <p:xfrm>
          <a:off x="2006083" y="1622617"/>
          <a:ext cx="7478712" cy="4815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6903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253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Salud Funcionaria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08899"/>
            <a:ext cx="744773" cy="19991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31607" t="31973" r="31505" b="34558"/>
          <a:stretch/>
        </p:blipFill>
        <p:spPr>
          <a:xfrm>
            <a:off x="957942" y="2024741"/>
            <a:ext cx="7571773" cy="386443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9125338" y="419876"/>
            <a:ext cx="24446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 smtClean="0"/>
              <a:t>Además de la gestión del </a:t>
            </a:r>
            <a:r>
              <a:rPr lang="es-CL" sz="1600" b="1" dirty="0" smtClean="0"/>
              <a:t>Seguro de Vida Covid-19 de la AACH.</a:t>
            </a:r>
          </a:p>
          <a:p>
            <a:r>
              <a:rPr lang="es-CL" sz="1600" dirty="0" smtClean="0"/>
              <a:t>Se </a:t>
            </a:r>
            <a:r>
              <a:rPr lang="es-CL" sz="1600" dirty="0"/>
              <a:t>realiza coordinación con la Subsecretaria del </a:t>
            </a:r>
            <a:r>
              <a:rPr lang="es-CL" sz="1600" b="1" dirty="0"/>
              <a:t>Ministerio del Interior</a:t>
            </a:r>
            <a:r>
              <a:rPr lang="es-CL" sz="1600" dirty="0"/>
              <a:t>, para la gestión y entrega de una </a:t>
            </a:r>
            <a:r>
              <a:rPr lang="es-CL" sz="1600" b="1" dirty="0"/>
              <a:t>Pensión de Gracia</a:t>
            </a:r>
            <a:r>
              <a:rPr lang="es-CL" sz="1600" dirty="0"/>
              <a:t> a familiares de fallecidos</a:t>
            </a:r>
            <a:r>
              <a:rPr lang="es-CL" sz="1600" dirty="0" smtClean="0"/>
              <a:t>.</a:t>
            </a:r>
          </a:p>
          <a:p>
            <a:r>
              <a:rPr lang="es-CL" sz="1600" dirty="0" smtClean="0"/>
              <a:t>A </a:t>
            </a:r>
            <a:r>
              <a:rPr lang="es-CL" sz="1600" dirty="0"/>
              <a:t>la fecha </a:t>
            </a:r>
            <a:r>
              <a:rPr lang="es-CL" sz="1600" dirty="0" smtClean="0"/>
              <a:t>DIGEDEP ha gestionado </a:t>
            </a:r>
            <a:r>
              <a:rPr lang="es-CL" sz="1600" dirty="0"/>
              <a:t>99 Pensiones de Gracia, de las cuales 73 han sido aprobadas vía </a:t>
            </a:r>
            <a:r>
              <a:rPr lang="es-CL" sz="1600" dirty="0" smtClean="0"/>
              <a:t>Decreto </a:t>
            </a:r>
            <a:r>
              <a:rPr lang="es-CL" sz="1600" dirty="0"/>
              <a:t>y 26 se encuentran en  trámite.</a:t>
            </a:r>
          </a:p>
        </p:txBody>
      </p:sp>
    </p:spTree>
    <p:extLst>
      <p:ext uri="{BB962C8B-B14F-4D97-AF65-F5344CB8AC3E}">
        <p14:creationId xmlns:p14="http://schemas.microsoft.com/office/powerpoint/2010/main" val="40668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253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Salud Funcionaria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08899"/>
            <a:ext cx="744773" cy="19991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540609" y="5895381"/>
            <a:ext cx="3745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400" dirty="0" smtClean="0"/>
              <a:t>Funcionarios en contexto Pandemia Covid-19</a:t>
            </a:r>
          </a:p>
          <a:p>
            <a:pPr algn="ctr"/>
            <a:r>
              <a:rPr lang="es-CL" sz="1400" dirty="0" smtClean="0"/>
              <a:t>Informe Departamento de Planificación DIGEDEP</a:t>
            </a:r>
            <a:endParaRPr lang="es-CL" sz="1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6045" t="32925" r="69388" b="37280"/>
          <a:stretch/>
        </p:blipFill>
        <p:spPr>
          <a:xfrm>
            <a:off x="867742" y="1997019"/>
            <a:ext cx="5497510" cy="37506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l="6965" t="46260" r="68546" b="16054"/>
          <a:stretch/>
        </p:blipFill>
        <p:spPr>
          <a:xfrm>
            <a:off x="6675975" y="1997019"/>
            <a:ext cx="4332865" cy="375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3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253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Salud Funcionaria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08899"/>
            <a:ext cx="744773" cy="19991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24949" t="39592" r="39847" b="36191"/>
          <a:stretch/>
        </p:blipFill>
        <p:spPr>
          <a:xfrm>
            <a:off x="1582973" y="1974347"/>
            <a:ext cx="8597854" cy="332699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955888" y="5477059"/>
            <a:ext cx="3745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400" dirty="0" smtClean="0"/>
              <a:t>Funcionarios en contexto Pandemia Covid-19</a:t>
            </a:r>
          </a:p>
          <a:p>
            <a:pPr algn="ctr"/>
            <a:r>
              <a:rPr lang="es-CL" sz="1400" dirty="0" smtClean="0"/>
              <a:t>Informe Departamento de Planificación DIGEDEP</a:t>
            </a:r>
            <a:endParaRPr lang="es-CL" sz="1400" dirty="0"/>
          </a:p>
        </p:txBody>
      </p:sp>
    </p:spTree>
    <p:extLst>
      <p:ext uri="{BB962C8B-B14F-4D97-AF65-F5344CB8AC3E}">
        <p14:creationId xmlns:p14="http://schemas.microsoft.com/office/powerpoint/2010/main" val="235403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253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Salud Funcionaria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08899"/>
            <a:ext cx="744773" cy="19991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59541" t="40680" r="5332" b="20136"/>
          <a:stretch/>
        </p:blipFill>
        <p:spPr>
          <a:xfrm>
            <a:off x="1912774" y="1554916"/>
            <a:ext cx="6893769" cy="432550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500241" y="6013572"/>
            <a:ext cx="3745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400" dirty="0" smtClean="0"/>
              <a:t>Funcionarios en contexto Pandemia Covid-19</a:t>
            </a:r>
          </a:p>
          <a:p>
            <a:pPr algn="ctr"/>
            <a:r>
              <a:rPr lang="es-CL" sz="1400" dirty="0" smtClean="0"/>
              <a:t>Informe Departamento de Planificación DIGEDEP</a:t>
            </a:r>
            <a:endParaRPr lang="es-CL" sz="1400" dirty="0"/>
          </a:p>
        </p:txBody>
      </p:sp>
    </p:spTree>
    <p:extLst>
      <p:ext uri="{BB962C8B-B14F-4D97-AF65-F5344CB8AC3E}">
        <p14:creationId xmlns:p14="http://schemas.microsoft.com/office/powerpoint/2010/main" val="307812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253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Salud Funcionaria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08899"/>
            <a:ext cx="744773" cy="19991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671303" y="5889168"/>
            <a:ext cx="3745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400" dirty="0" smtClean="0"/>
              <a:t>Funcionarios en contexto Pandemia Covid-19</a:t>
            </a:r>
          </a:p>
          <a:p>
            <a:pPr algn="ctr"/>
            <a:r>
              <a:rPr lang="es-CL" sz="1400" dirty="0" smtClean="0"/>
              <a:t>Informe Departamento de Planificación DIGEDEP</a:t>
            </a:r>
            <a:endParaRPr lang="es-CL" sz="1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63980" t="39456" r="3648" b="25034"/>
          <a:stretch/>
        </p:blipFill>
        <p:spPr>
          <a:xfrm>
            <a:off x="2270447" y="1715458"/>
            <a:ext cx="6534931" cy="403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8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253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Salud Funcionaria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08899"/>
            <a:ext cx="744773" cy="19991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011873" y="5920269"/>
            <a:ext cx="3745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dirty="0" smtClean="0"/>
              <a:t>Funcionarios en contexto Pandemia Covid-19</a:t>
            </a:r>
          </a:p>
          <a:p>
            <a:pPr algn="ctr"/>
            <a:r>
              <a:rPr lang="es-CL" sz="1400" dirty="0" smtClean="0"/>
              <a:t>Informe Departamento de Planificación DIGEDEP</a:t>
            </a:r>
            <a:endParaRPr lang="es-CL" sz="1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48520" t="31429" r="6709" b="32653"/>
          <a:stretch/>
        </p:blipFill>
        <p:spPr>
          <a:xfrm>
            <a:off x="1582972" y="1808811"/>
            <a:ext cx="8748779" cy="394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7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253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Salud Funcionaria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08899"/>
            <a:ext cx="744773" cy="1999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30077" t="49524" r="30281" b="21632"/>
          <a:stretch/>
        </p:blipFill>
        <p:spPr>
          <a:xfrm>
            <a:off x="1332599" y="1918995"/>
            <a:ext cx="9381533" cy="383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8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253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Salud Funcionaria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24" y="1319650"/>
            <a:ext cx="744773" cy="19991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29924" t="36327" r="29744" b="17551"/>
          <a:stretch/>
        </p:blipFill>
        <p:spPr>
          <a:xfrm>
            <a:off x="1642068" y="1408719"/>
            <a:ext cx="7912851" cy="509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6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1274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4. Seguridad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48864"/>
            <a:ext cx="744773" cy="19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57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99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Seguridad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xmlns="" id="{75940E8F-842B-EE4A-96C1-55B93266E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170" y="2184299"/>
            <a:ext cx="9448105" cy="40566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L" sz="3600" dirty="0" smtClean="0">
                <a:solidFill>
                  <a:schemeClr val="accent5">
                    <a:lumMod val="75000"/>
                  </a:schemeClr>
                </a:solidFill>
              </a:rPr>
              <a:t>Sistema de Higiene Seguridad y Mejoramiento de Ambientes de Trabajo </a:t>
            </a:r>
            <a:r>
              <a:rPr lang="es-CL" sz="3600" dirty="0" err="1" smtClean="0">
                <a:solidFill>
                  <a:schemeClr val="accent5">
                    <a:lumMod val="75000"/>
                  </a:schemeClr>
                </a:solidFill>
              </a:rPr>
              <a:t>HSyMAT</a:t>
            </a:r>
            <a:r>
              <a:rPr lang="es-CL" sz="3600" dirty="0" smtClean="0">
                <a:solidFill>
                  <a:schemeClr val="accent5">
                    <a:lumMod val="75000"/>
                  </a:schemeClr>
                </a:solidFill>
              </a:rPr>
              <a:t> del PMG:</a:t>
            </a:r>
          </a:p>
          <a:p>
            <a:pPr>
              <a:buSzPct val="50000"/>
            </a:pPr>
            <a:r>
              <a:rPr lang="es-CL" sz="3600" dirty="0" smtClean="0">
                <a:solidFill>
                  <a:schemeClr val="accent5">
                    <a:lumMod val="75000"/>
                  </a:schemeClr>
                </a:solidFill>
              </a:rPr>
              <a:t>Diagnóstico de situación anual</a:t>
            </a:r>
          </a:p>
          <a:p>
            <a:pPr>
              <a:buSzPct val="50000"/>
            </a:pPr>
            <a:r>
              <a:rPr lang="es-CL" sz="3600" dirty="0" smtClean="0">
                <a:solidFill>
                  <a:schemeClr val="accent5">
                    <a:lumMod val="75000"/>
                  </a:schemeClr>
                </a:solidFill>
              </a:rPr>
              <a:t>Plan y Programa de Trabajo Anual</a:t>
            </a:r>
          </a:p>
          <a:p>
            <a:pPr>
              <a:buSzPct val="50000"/>
            </a:pPr>
            <a:r>
              <a:rPr lang="es-CL" sz="3600" dirty="0" smtClean="0">
                <a:solidFill>
                  <a:schemeClr val="accent5">
                    <a:lumMod val="75000"/>
                  </a:schemeClr>
                </a:solidFill>
              </a:rPr>
              <a:t>Informe de Seguimiento </a:t>
            </a:r>
          </a:p>
          <a:p>
            <a:pPr>
              <a:buSzPct val="50000"/>
            </a:pPr>
            <a:r>
              <a:rPr lang="es-CL" sz="3600" dirty="0" smtClean="0">
                <a:solidFill>
                  <a:schemeClr val="accent5">
                    <a:lumMod val="75000"/>
                  </a:schemeClr>
                </a:solidFill>
              </a:rPr>
              <a:t>Informe de Resultados</a:t>
            </a:r>
          </a:p>
          <a:p>
            <a:pPr>
              <a:buSzPct val="50000"/>
            </a:pPr>
            <a:r>
              <a:rPr lang="es-CL" sz="3600" dirty="0" smtClean="0">
                <a:solidFill>
                  <a:schemeClr val="accent5">
                    <a:lumMod val="75000"/>
                  </a:schemeClr>
                </a:solidFill>
              </a:rPr>
              <a:t>Documentos de Apoyo</a:t>
            </a: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48864"/>
            <a:ext cx="744773" cy="19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1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99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Temas y Subtemas en Calidad de Vida Laboral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xmlns="" id="{75940E8F-842B-EE4A-96C1-55B93266E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76" y="2370737"/>
            <a:ext cx="7221279" cy="3330267"/>
          </a:xfrm>
        </p:spPr>
        <p:txBody>
          <a:bodyPr>
            <a:noAutofit/>
          </a:bodyPr>
          <a:lstStyle/>
          <a:p>
            <a:r>
              <a:rPr lang="es-CL" sz="4800" dirty="0" smtClean="0">
                <a:solidFill>
                  <a:schemeClr val="accent5">
                    <a:lumMod val="75000"/>
                  </a:schemeClr>
                </a:solidFill>
                <a:latin typeface="GOBCL-LIGHT" panose="02000603050000020004" pitchFamily="2" charset="77"/>
              </a:rPr>
              <a:t> 1. Trato Laboral</a:t>
            </a:r>
          </a:p>
          <a:p>
            <a:r>
              <a:rPr lang="es-CL" sz="4800" dirty="0" smtClean="0">
                <a:solidFill>
                  <a:schemeClr val="accent5">
                    <a:lumMod val="75000"/>
                  </a:schemeClr>
                </a:solidFill>
                <a:latin typeface="GOBCL-LIGHT" panose="02000603050000020004" pitchFamily="2" charset="77"/>
              </a:rPr>
              <a:t> 2. Cuidados Infantiles</a:t>
            </a:r>
          </a:p>
          <a:p>
            <a:r>
              <a:rPr lang="es-CL" sz="4800" dirty="0" smtClean="0">
                <a:solidFill>
                  <a:schemeClr val="accent5">
                    <a:lumMod val="75000"/>
                  </a:schemeClr>
                </a:solidFill>
                <a:latin typeface="GOBCL-LIGHT" panose="02000603050000020004" pitchFamily="2" charset="77"/>
              </a:rPr>
              <a:t> 3. Salud Funcionaria</a:t>
            </a:r>
          </a:p>
          <a:p>
            <a:r>
              <a:rPr lang="es-CL" sz="4800" dirty="0" smtClean="0">
                <a:solidFill>
                  <a:schemeClr val="accent5">
                    <a:lumMod val="75000"/>
                  </a:schemeClr>
                </a:solidFill>
                <a:latin typeface="GOBCL-LIGHT" panose="02000603050000020004" pitchFamily="2" charset="77"/>
              </a:rPr>
              <a:t> 4. Seguridad</a:t>
            </a: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48864"/>
            <a:ext cx="744773" cy="19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0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99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Seguridad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48864"/>
            <a:ext cx="744773" cy="19991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41432" t="14757" r="22961" b="4207"/>
          <a:stretch/>
        </p:blipFill>
        <p:spPr>
          <a:xfrm>
            <a:off x="2107539" y="1848820"/>
            <a:ext cx="3751724" cy="480282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37646" t="17087" r="19903" b="4595"/>
          <a:stretch/>
        </p:blipFill>
        <p:spPr>
          <a:xfrm>
            <a:off x="6702683" y="195308"/>
            <a:ext cx="5175683" cy="537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7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99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Seguridad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48864"/>
            <a:ext cx="744773" cy="19991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23592" t="34563" r="23325" b="11975"/>
          <a:stretch/>
        </p:blipFill>
        <p:spPr>
          <a:xfrm>
            <a:off x="1722267" y="2059620"/>
            <a:ext cx="7772453" cy="440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2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99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Seguridad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48864"/>
            <a:ext cx="744773" cy="19991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14344" t="26537" r="25073" b="9774"/>
          <a:stretch/>
        </p:blipFill>
        <p:spPr>
          <a:xfrm>
            <a:off x="1953088" y="2077374"/>
            <a:ext cx="7386222" cy="436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1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99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Seguridad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48864"/>
            <a:ext cx="744773" cy="19991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14126" t="31456" r="25000" b="9255"/>
          <a:stretch/>
        </p:blipFill>
        <p:spPr>
          <a:xfrm>
            <a:off x="1899821" y="2077375"/>
            <a:ext cx="7421732" cy="406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9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99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Seguridad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48864"/>
            <a:ext cx="744773" cy="19991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28253" t="40647" r="27913" b="25566"/>
          <a:stretch/>
        </p:blipFill>
        <p:spPr>
          <a:xfrm>
            <a:off x="1748901" y="2370737"/>
            <a:ext cx="7616323" cy="330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3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99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Seguridad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48864"/>
            <a:ext cx="744773" cy="19991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29709" t="43495" r="29296" b="28932"/>
          <a:stretch/>
        </p:blipFill>
        <p:spPr>
          <a:xfrm>
            <a:off x="1498998" y="2155099"/>
            <a:ext cx="8928578" cy="337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1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8" y="34236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Seguridad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70" y="1052178"/>
            <a:ext cx="744773" cy="19991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32039" t="29126" r="30679" b="17281"/>
          <a:stretch/>
        </p:blipFill>
        <p:spPr>
          <a:xfrm>
            <a:off x="2123992" y="1152134"/>
            <a:ext cx="6760356" cy="546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5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99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Seguridad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xmlns="" id="{75940E8F-842B-EE4A-96C1-55B93266E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170" y="2184299"/>
            <a:ext cx="9448105" cy="40566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2000" b="1" dirty="0" smtClean="0"/>
              <a:t>Plan </a:t>
            </a:r>
            <a:r>
              <a:rPr lang="es-MX" sz="2000" b="1" dirty="0"/>
              <a:t>Nacional de Seguridad y Salud en el </a:t>
            </a:r>
            <a:r>
              <a:rPr lang="es-MX" sz="2000" b="1" dirty="0" smtClean="0"/>
              <a:t>Trabajo para Redes (Política y Programa SST)</a:t>
            </a:r>
            <a:endParaRPr lang="es-CL" sz="2000" b="1" dirty="0"/>
          </a:p>
          <a:p>
            <a:pPr marL="0" indent="0">
              <a:buNone/>
            </a:pPr>
            <a:r>
              <a:rPr lang="es-MX" sz="2000" dirty="0"/>
              <a:t>1.- PCL: Programa de Cumplimiento Legal</a:t>
            </a:r>
            <a:endParaRPr lang="es-CL" sz="2000" b="1" dirty="0"/>
          </a:p>
          <a:p>
            <a:pPr marL="0" indent="0">
              <a:buNone/>
            </a:pPr>
            <a:r>
              <a:rPr lang="es-MX" sz="2000" dirty="0"/>
              <a:t>2.- PST: Programa de Seguridad y Tecnología</a:t>
            </a:r>
            <a:endParaRPr lang="es-CL" sz="2000" b="1" dirty="0"/>
          </a:p>
          <a:p>
            <a:pPr marL="0" indent="0">
              <a:buNone/>
            </a:pPr>
            <a:r>
              <a:rPr lang="es-MX" sz="2000" dirty="0"/>
              <a:t>3.- PEC: Programa de Control de Equipos Críticos</a:t>
            </a:r>
            <a:endParaRPr lang="es-CL" sz="2000" b="1" dirty="0"/>
          </a:p>
          <a:p>
            <a:pPr marL="0" indent="0">
              <a:buNone/>
            </a:pPr>
            <a:r>
              <a:rPr lang="es-MX" sz="2000" dirty="0"/>
              <a:t>4.- PRME: Programa de Agentes de Riesgo Músculo esquelético (PRME)</a:t>
            </a:r>
            <a:endParaRPr lang="es-CL" sz="2000" b="1" dirty="0"/>
          </a:p>
          <a:p>
            <a:pPr marL="0" indent="0">
              <a:buNone/>
            </a:pPr>
            <a:r>
              <a:rPr lang="es-MX" sz="2000" dirty="0"/>
              <a:t>5.- PRB: Programa de Agentes de Riesgo Psicosocial</a:t>
            </a:r>
            <a:endParaRPr lang="es-CL" sz="2000" b="1" dirty="0"/>
          </a:p>
          <a:p>
            <a:pPr marL="0" indent="0">
              <a:buNone/>
            </a:pPr>
            <a:r>
              <a:rPr lang="es-MX" sz="2000" dirty="0"/>
              <a:t>6.- PRB: Programa de Agentes de Riesgo Biológico</a:t>
            </a:r>
            <a:endParaRPr lang="es-CL" sz="2000" b="1" dirty="0"/>
          </a:p>
          <a:p>
            <a:pPr marL="0" indent="0">
              <a:buNone/>
            </a:pPr>
            <a:r>
              <a:rPr lang="es-MX" sz="2000" dirty="0"/>
              <a:t>7.- PRF: Programa de Agentes de Riesgos Físicos</a:t>
            </a:r>
            <a:endParaRPr lang="es-CL" sz="2000" b="1" dirty="0"/>
          </a:p>
          <a:p>
            <a:pPr marL="0" indent="0">
              <a:buNone/>
            </a:pPr>
            <a:r>
              <a:rPr lang="es-MX" sz="2000" dirty="0"/>
              <a:t>8.- PRQ: Programa de Agentes de Riesgos Químicos</a:t>
            </a:r>
            <a:endParaRPr lang="es-CL" sz="2000" b="1" dirty="0"/>
          </a:p>
          <a:p>
            <a:pPr marL="0" indent="0">
              <a:buNone/>
            </a:pPr>
            <a:r>
              <a:rPr lang="es-MX" sz="2000" dirty="0"/>
              <a:t>9.- PCP: Programa Comités Paritarios de Higiene y </a:t>
            </a:r>
            <a:r>
              <a:rPr lang="es-MX" sz="2000" dirty="0" smtClean="0"/>
              <a:t>Seguridad</a:t>
            </a:r>
            <a:endParaRPr lang="es-CL" sz="2000" b="1" dirty="0"/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48864"/>
            <a:ext cx="744773" cy="19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3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contenido 8">
            <a:extLst>
              <a:ext uri="{FF2B5EF4-FFF2-40B4-BE49-F238E27FC236}">
                <a16:creationId xmlns:a16="http://schemas.microsoft.com/office/drawing/2014/main" xmlns="" id="{F76CCD47-1DD7-D345-AAA7-2EBE8A4352CA}"/>
              </a:ext>
            </a:extLst>
          </p:cNvPr>
          <p:cNvSpPr txBox="1">
            <a:spLocks/>
          </p:cNvSpPr>
          <p:nvPr/>
        </p:nvSpPr>
        <p:spPr>
          <a:xfrm>
            <a:off x="5616145" y="4470777"/>
            <a:ext cx="4504038" cy="1547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1600" dirty="0">
              <a:solidFill>
                <a:schemeClr val="accent5">
                  <a:lumMod val="50000"/>
                </a:schemeClr>
              </a:solidFill>
              <a:latin typeface="GOBCL-LIGHT" panose="02000603050000020004" pitchFamily="2" charset="77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183" y="252075"/>
            <a:ext cx="1716552" cy="155492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311" y="482894"/>
            <a:ext cx="4358165" cy="625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87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9C1AB96E-07D2-3549-BE10-00C6D88C6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929" y="2961049"/>
            <a:ext cx="4776357" cy="785455"/>
          </a:xfrm>
        </p:spPr>
        <p:txBody>
          <a:bodyPr>
            <a:noAutofit/>
          </a:bodyPr>
          <a:lstStyle/>
          <a:p>
            <a:r>
              <a:rPr lang="es-CL" sz="66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Gracias … !!!</a:t>
            </a:r>
            <a:endParaRPr lang="es-CL" sz="66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xmlns="" id="{1B180535-B4D0-604E-BDF3-8600D16F5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88" y="1807004"/>
            <a:ext cx="744773" cy="199913"/>
          </a:xfrm>
          <a:prstGeom prst="rect">
            <a:avLst/>
          </a:prstGeom>
        </p:spPr>
      </p:pic>
      <p:sp>
        <p:nvSpPr>
          <p:cNvPr id="14" name="Marcador de contenido 8">
            <a:extLst>
              <a:ext uri="{FF2B5EF4-FFF2-40B4-BE49-F238E27FC236}">
                <a16:creationId xmlns:a16="http://schemas.microsoft.com/office/drawing/2014/main" xmlns="" id="{F76CCD47-1DD7-D345-AAA7-2EBE8A4352CA}"/>
              </a:ext>
            </a:extLst>
          </p:cNvPr>
          <p:cNvSpPr txBox="1">
            <a:spLocks/>
          </p:cNvSpPr>
          <p:nvPr/>
        </p:nvSpPr>
        <p:spPr>
          <a:xfrm>
            <a:off x="5616145" y="4470777"/>
            <a:ext cx="4504038" cy="1547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1600" dirty="0">
              <a:solidFill>
                <a:schemeClr val="accent5">
                  <a:lumMod val="50000"/>
                </a:schemeClr>
              </a:solidFill>
              <a:latin typeface="GOBCL-LIGHT" panose="02000603050000020004" pitchFamily="2" charset="77"/>
            </a:endParaRPr>
          </a:p>
        </p:txBody>
      </p:sp>
      <p:pic>
        <p:nvPicPr>
          <p:cNvPr id="16" name="Marcador de contenido 7">
            <a:extLst>
              <a:ext uri="{FF2B5EF4-FFF2-40B4-BE49-F238E27FC236}">
                <a16:creationId xmlns:a16="http://schemas.microsoft.com/office/drawing/2014/main" xmlns="" id="{8FF48A69-5263-3748-9828-982AE699F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497" y="2670630"/>
            <a:ext cx="1543832" cy="154383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183" y="252075"/>
            <a:ext cx="1716552" cy="155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3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7604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1. Trato Laboral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48864"/>
            <a:ext cx="744773" cy="19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5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99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Trato Laboral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xmlns="" id="{75940E8F-842B-EE4A-96C1-55B93266E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170" y="2077763"/>
            <a:ext cx="9705557" cy="4487263"/>
          </a:xfrm>
        </p:spPr>
        <p:txBody>
          <a:bodyPr>
            <a:noAutofit/>
          </a:bodyPr>
          <a:lstStyle/>
          <a:p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Clima Laboral: Orientaciones para una mejor comprensión y tratamiento en los servicios públicos 2009 </a:t>
            </a:r>
            <a:r>
              <a:rPr lang="es-CL" dirty="0" smtClean="0">
                <a:solidFill>
                  <a:schemeClr val="accent5">
                    <a:lumMod val="75000"/>
                  </a:schemeClr>
                </a:solidFill>
              </a:rPr>
              <a:t>DNSC.</a:t>
            </a:r>
            <a:endParaRPr lang="es-CL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Orientaciones para la prevención del acoso laboral en los servicios públicos 2010 </a:t>
            </a:r>
            <a:r>
              <a:rPr lang="es-CL" dirty="0" smtClean="0">
                <a:solidFill>
                  <a:schemeClr val="accent5">
                    <a:lumMod val="75000"/>
                  </a:schemeClr>
                </a:solidFill>
              </a:rPr>
              <a:t>DNSC.</a:t>
            </a:r>
            <a:endParaRPr lang="es-CL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s-CL" dirty="0" smtClean="0">
                <a:solidFill>
                  <a:schemeClr val="accent5">
                    <a:lumMod val="75000"/>
                  </a:schemeClr>
                </a:solidFill>
              </a:rPr>
              <a:t>Instructivo Presidencial Buenas </a:t>
            </a:r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Prácticas </a:t>
            </a:r>
            <a:r>
              <a:rPr lang="es-CL" dirty="0" smtClean="0">
                <a:solidFill>
                  <a:schemeClr val="accent5">
                    <a:lumMod val="75000"/>
                  </a:schemeClr>
                </a:solidFill>
              </a:rPr>
              <a:t>Laborales en </a:t>
            </a:r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Desarrollo de Personas en el </a:t>
            </a:r>
            <a:r>
              <a:rPr lang="es-CL" dirty="0" smtClean="0">
                <a:solidFill>
                  <a:schemeClr val="accent5">
                    <a:lumMod val="75000"/>
                  </a:schemeClr>
                </a:solidFill>
              </a:rPr>
              <a:t>Estado 2015 DNSC.</a:t>
            </a:r>
          </a:p>
          <a:p>
            <a:r>
              <a:rPr lang="es-CL" dirty="0" smtClean="0">
                <a:solidFill>
                  <a:schemeClr val="accent5">
                    <a:lumMod val="75000"/>
                  </a:schemeClr>
                </a:solidFill>
              </a:rPr>
              <a:t>Primer Grupo de Normas de Aplicación General en Gestión de personas 2017 DNSC: Título VII Ambientes Laborales y Calidad de Vida Laboral.</a:t>
            </a:r>
          </a:p>
          <a:p>
            <a:endParaRPr lang="es-CL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48864"/>
            <a:ext cx="744773" cy="19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995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Trato Laboral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xmlns="" id="{75940E8F-842B-EE4A-96C1-55B93266E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170" y="2077763"/>
            <a:ext cx="9705557" cy="4487263"/>
          </a:xfrm>
        </p:spPr>
        <p:txBody>
          <a:bodyPr>
            <a:noAutofit/>
          </a:bodyPr>
          <a:lstStyle/>
          <a:p>
            <a:r>
              <a:rPr lang="es-CL" dirty="0" smtClean="0">
                <a:solidFill>
                  <a:schemeClr val="accent5">
                    <a:lumMod val="75000"/>
                  </a:schemeClr>
                </a:solidFill>
              </a:rPr>
              <a:t>Primer Grupo de Normas de Aplicación General en Gestión de personas 2017 DNSC: Título VII Ambientes Laborales y Calidad de Vida Laboral:</a:t>
            </a:r>
          </a:p>
          <a:p>
            <a:endParaRPr lang="es-CL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s-CL" dirty="0" smtClean="0">
                <a:solidFill>
                  <a:schemeClr val="accent5">
                    <a:lumMod val="75000"/>
                  </a:schemeClr>
                </a:solidFill>
              </a:rPr>
              <a:t>Programa de Calidad de Vida Laboral</a:t>
            </a:r>
          </a:p>
          <a:p>
            <a:r>
              <a:rPr lang="es-CL" dirty="0" smtClean="0">
                <a:solidFill>
                  <a:schemeClr val="accent5">
                    <a:lumMod val="75000"/>
                  </a:schemeClr>
                </a:solidFill>
              </a:rPr>
              <a:t>Protocolo de Conciliación</a:t>
            </a:r>
          </a:p>
          <a:p>
            <a:r>
              <a:rPr lang="es-CL" dirty="0" smtClean="0">
                <a:solidFill>
                  <a:schemeClr val="accent5">
                    <a:lumMod val="75000"/>
                  </a:schemeClr>
                </a:solidFill>
              </a:rPr>
              <a:t>Procedimiento de denuncia de MALS</a:t>
            </a:r>
          </a:p>
          <a:p>
            <a:r>
              <a:rPr lang="es-CL" dirty="0" smtClean="0">
                <a:solidFill>
                  <a:schemeClr val="accent5">
                    <a:lumMod val="75000"/>
                  </a:schemeClr>
                </a:solidFill>
              </a:rPr>
              <a:t>Plan de Prevención y Seguimiento de MALS</a:t>
            </a: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48864"/>
            <a:ext cx="744773" cy="199913"/>
          </a:xfrm>
          <a:prstGeom prst="rect">
            <a:avLst/>
          </a:prstGeom>
        </p:spPr>
      </p:pic>
      <p:sp>
        <p:nvSpPr>
          <p:cNvPr id="2" name="Cerrar llave 1"/>
          <p:cNvSpPr/>
          <p:nvPr/>
        </p:nvSpPr>
        <p:spPr>
          <a:xfrm>
            <a:off x="7590408" y="3915052"/>
            <a:ext cx="1065320" cy="192645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CuadroTexto 2"/>
          <p:cNvSpPr txBox="1"/>
          <p:nvPr/>
        </p:nvSpPr>
        <p:spPr>
          <a:xfrm>
            <a:off x="8753383" y="4403330"/>
            <a:ext cx="1589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Mecanismos de evaluación y actualización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2778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414"/>
            <a:ext cx="10515600" cy="771679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Trato Laboral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36626" t="22783" r="36287" b="14951"/>
          <a:stretch/>
        </p:blipFill>
        <p:spPr>
          <a:xfrm>
            <a:off x="1322774" y="1047565"/>
            <a:ext cx="4181327" cy="540650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36626" t="23819" r="36287" b="14433"/>
          <a:stretch/>
        </p:blipFill>
        <p:spPr>
          <a:xfrm>
            <a:off x="5655076" y="1047564"/>
            <a:ext cx="4216389" cy="54065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36700" t="15405" r="19538" b="4984"/>
          <a:stretch/>
        </p:blipFill>
        <p:spPr>
          <a:xfrm>
            <a:off x="7885073" y="295019"/>
            <a:ext cx="3972784" cy="40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2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5178</TotalTime>
  <Words>3371</Words>
  <Application>Microsoft Office PowerPoint</Application>
  <PresentationFormat>Panorámica</PresentationFormat>
  <Paragraphs>361</Paragraphs>
  <Slides>59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73" baseType="lpstr">
      <vt:lpstr>Arial Unicode MS</vt:lpstr>
      <vt:lpstr>Arial</vt:lpstr>
      <vt:lpstr>Calibri</vt:lpstr>
      <vt:lpstr>Calibri Light</vt:lpstr>
      <vt:lpstr>Candara</vt:lpstr>
      <vt:lpstr>Carlito</vt:lpstr>
      <vt:lpstr>Corbel</vt:lpstr>
      <vt:lpstr>gobCL</vt:lpstr>
      <vt:lpstr>GOBCL-LIGHT</vt:lpstr>
      <vt:lpstr>Symbol</vt:lpstr>
      <vt:lpstr>Times New Roman</vt:lpstr>
      <vt:lpstr>Wingdings</vt:lpstr>
      <vt:lpstr>ヒラギノ角ゴ Pro W3</vt:lpstr>
      <vt:lpstr>Tema de Office</vt:lpstr>
      <vt:lpstr>MESA SECTOR SALUD MESA DE TRABAJO MINSAL CONFEDERACIONES Y FEDERACIONES NACIONALES DE FUNCIONARIOS DE LA SALUD</vt:lpstr>
      <vt:lpstr>Estructura organizacional</vt:lpstr>
      <vt:lpstr>Respaldo legal</vt:lpstr>
      <vt:lpstr>Líneas de trabajo</vt:lpstr>
      <vt:lpstr>Temas y Subtemas en Calidad de Vida Laboral</vt:lpstr>
      <vt:lpstr>1. Trato Laboral</vt:lpstr>
      <vt:lpstr>Trato Laboral</vt:lpstr>
      <vt:lpstr>Trato Laboral</vt:lpstr>
      <vt:lpstr>Trato Laboral</vt:lpstr>
      <vt:lpstr>Trato Laboral</vt:lpstr>
      <vt:lpstr>Trato Laboral</vt:lpstr>
      <vt:lpstr>Trato Laboral</vt:lpstr>
      <vt:lpstr>Trato Laboral</vt:lpstr>
      <vt:lpstr>Trato Laboral</vt:lpstr>
      <vt:lpstr>Trato Laboral</vt:lpstr>
      <vt:lpstr>Trato Laboral</vt:lpstr>
      <vt:lpstr>Trato Laboral: Conclusiones</vt:lpstr>
      <vt:lpstr>Trato Laboral: Recomendaciones</vt:lpstr>
      <vt:lpstr>2. Cuidados Infantiles</vt:lpstr>
      <vt:lpstr>Presentación de PowerPoint</vt:lpstr>
      <vt:lpstr>Cuidados Infantiles: Sala Cuna</vt:lpstr>
      <vt:lpstr>Cuidados Infantiles: Jardín infantil</vt:lpstr>
      <vt:lpstr>Cuidados Infantiles: Acreditación MINEDUC</vt:lpstr>
      <vt:lpstr>Cuidados Infantiles: Acreditación MINEDUC</vt:lpstr>
      <vt:lpstr>Cuidados Infantiles: Proyectos preinversionales para acreditación     A.F. MINEDUC</vt:lpstr>
      <vt:lpstr>Cuidados Infantiles: Club Escolar</vt:lpstr>
      <vt:lpstr>Cuidados Infantiles: Hitos</vt:lpstr>
      <vt:lpstr>Cuidados Infantiles: Desafíos</vt:lpstr>
      <vt:lpstr>3. Salud Funcionaria</vt:lpstr>
      <vt:lpstr>Salud Funcionaria</vt:lpstr>
      <vt:lpstr>Salud Funcionaria: Situación Diagnóstica 2021:</vt:lpstr>
      <vt:lpstr>Salud Funcionaria: Situación Diagnóstica 2021</vt:lpstr>
      <vt:lpstr>Salud Funcionaria: Situación Diagnóstica: Salud Funcionaria en Pandemia </vt:lpstr>
      <vt:lpstr>Salud Funcionaria</vt:lpstr>
      <vt:lpstr>Salud Funcionaria</vt:lpstr>
      <vt:lpstr>Salud Funcionaria</vt:lpstr>
      <vt:lpstr>Salud Funcionaria</vt:lpstr>
      <vt:lpstr>Salud Funcionaria</vt:lpstr>
      <vt:lpstr>Salud Funcionaria</vt:lpstr>
      <vt:lpstr>Salud Funcionaria</vt:lpstr>
      <vt:lpstr>Salud Funcionaria</vt:lpstr>
      <vt:lpstr>Salud Funcionaria</vt:lpstr>
      <vt:lpstr>Salud Funcionaria</vt:lpstr>
      <vt:lpstr>Salud Funcionaria</vt:lpstr>
      <vt:lpstr>Salud Funcionaria</vt:lpstr>
      <vt:lpstr>Salud Funcionaria</vt:lpstr>
      <vt:lpstr>Salud Funcionaria</vt:lpstr>
      <vt:lpstr>4. Seguridad</vt:lpstr>
      <vt:lpstr>Seguridad</vt:lpstr>
      <vt:lpstr>Seguridad</vt:lpstr>
      <vt:lpstr>Seguridad</vt:lpstr>
      <vt:lpstr>Seguridad</vt:lpstr>
      <vt:lpstr>Seguridad</vt:lpstr>
      <vt:lpstr>Seguridad</vt:lpstr>
      <vt:lpstr>Seguridad</vt:lpstr>
      <vt:lpstr>Seguridad</vt:lpstr>
      <vt:lpstr>Seguridad</vt:lpstr>
      <vt:lpstr>Presentación de PowerPoint</vt:lpstr>
      <vt:lpstr>Gracias … !!!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Pablo Daniel Duran Valenzuela</cp:lastModifiedBy>
  <cp:revision>75</cp:revision>
  <dcterms:created xsi:type="dcterms:W3CDTF">2022-04-07T20:55:49Z</dcterms:created>
  <dcterms:modified xsi:type="dcterms:W3CDTF">2022-07-19T22:15:38Z</dcterms:modified>
</cp:coreProperties>
</file>