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75" r:id="rId3"/>
    <p:sldId id="276" r:id="rId4"/>
    <p:sldId id="277"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D14B8-961C-4FE3-A92D-0ACEB7F31973}" v="38" dt="2022-10-16T22:35:22.8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2"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blo Monje-Reyes" userId="96b2a33e67b6badf" providerId="LiveId" clId="{5BDD14B8-961C-4FE3-A92D-0ACEB7F31973}"/>
    <pc:docChg chg="undo custSel addSld delSld modSld">
      <pc:chgData name="Pablo Monje-Reyes" userId="96b2a33e67b6badf" providerId="LiveId" clId="{5BDD14B8-961C-4FE3-A92D-0ACEB7F31973}" dt="2022-10-16T22:35:29.329" v="1197" actId="26606"/>
      <pc:docMkLst>
        <pc:docMk/>
      </pc:docMkLst>
      <pc:sldChg chg="modSp mod">
        <pc:chgData name="Pablo Monje-Reyes" userId="96b2a33e67b6badf" providerId="LiveId" clId="{5BDD14B8-961C-4FE3-A92D-0ACEB7F31973}" dt="2022-10-11T21:46:12.528" v="1190"/>
        <pc:sldMkLst>
          <pc:docMk/>
          <pc:sldMk cId="1764384756" sldId="256"/>
        </pc:sldMkLst>
        <pc:spChg chg="mod">
          <ac:chgData name="Pablo Monje-Reyes" userId="96b2a33e67b6badf" providerId="LiveId" clId="{5BDD14B8-961C-4FE3-A92D-0ACEB7F31973}" dt="2022-10-11T21:46:12.528" v="1190"/>
          <ac:spMkLst>
            <pc:docMk/>
            <pc:sldMk cId="1764384756" sldId="256"/>
            <ac:spMk id="2" creationId="{686D0F79-63A3-31D1-2DF9-D94D9A49DA1E}"/>
          </ac:spMkLst>
        </pc:spChg>
        <pc:spChg chg="mod">
          <ac:chgData name="Pablo Monje-Reyes" userId="96b2a33e67b6badf" providerId="LiveId" clId="{5BDD14B8-961C-4FE3-A92D-0ACEB7F31973}" dt="2022-10-11T21:46:12.528" v="1190"/>
          <ac:spMkLst>
            <pc:docMk/>
            <pc:sldMk cId="1764384756" sldId="256"/>
            <ac:spMk id="3" creationId="{624F0D35-5C1F-DF6A-DF53-D08D858F57F9}"/>
          </ac:spMkLst>
        </pc:spChg>
      </pc:sldChg>
      <pc:sldChg chg="del">
        <pc:chgData name="Pablo Monje-Reyes" userId="96b2a33e67b6badf" providerId="LiveId" clId="{5BDD14B8-961C-4FE3-A92D-0ACEB7F31973}" dt="2022-10-09T13:18:59.954" v="0" actId="47"/>
        <pc:sldMkLst>
          <pc:docMk/>
          <pc:sldMk cId="1004728700" sldId="257"/>
        </pc:sldMkLst>
      </pc:sldChg>
      <pc:sldChg chg="addSp delSp modSp new mod setBg">
        <pc:chgData name="Pablo Monje-Reyes" userId="96b2a33e67b6badf" providerId="LiveId" clId="{5BDD14B8-961C-4FE3-A92D-0ACEB7F31973}" dt="2022-10-09T13:30:31.109" v="17" actId="26606"/>
        <pc:sldMkLst>
          <pc:docMk/>
          <pc:sldMk cId="2718664151" sldId="257"/>
        </pc:sldMkLst>
        <pc:spChg chg="del">
          <ac:chgData name="Pablo Monje-Reyes" userId="96b2a33e67b6badf" providerId="LiveId" clId="{5BDD14B8-961C-4FE3-A92D-0ACEB7F31973}" dt="2022-10-09T13:30:31.109" v="17" actId="26606"/>
          <ac:spMkLst>
            <pc:docMk/>
            <pc:sldMk cId="2718664151" sldId="257"/>
            <ac:spMk id="2" creationId="{4A6A4788-AC07-0406-39A3-D71E9632E05D}"/>
          </ac:spMkLst>
        </pc:spChg>
        <pc:spChg chg="del mod">
          <ac:chgData name="Pablo Monje-Reyes" userId="96b2a33e67b6badf" providerId="LiveId" clId="{5BDD14B8-961C-4FE3-A92D-0ACEB7F31973}" dt="2022-10-09T13:26:59.462" v="12"/>
          <ac:spMkLst>
            <pc:docMk/>
            <pc:sldMk cId="2718664151" sldId="257"/>
            <ac:spMk id="3" creationId="{F227B532-68E1-02B4-D1F6-238F0A1E0442}"/>
          </ac:spMkLst>
        </pc:spChg>
        <pc:spChg chg="add del mod">
          <ac:chgData name="Pablo Monje-Reyes" userId="96b2a33e67b6badf" providerId="LiveId" clId="{5BDD14B8-961C-4FE3-A92D-0ACEB7F31973}" dt="2022-10-09T13:30:23.723" v="15"/>
          <ac:spMkLst>
            <pc:docMk/>
            <pc:sldMk cId="2718664151" sldId="257"/>
            <ac:spMk id="6" creationId="{D312A4F7-0ECE-21AF-990D-57E98ED488DC}"/>
          </ac:spMkLst>
        </pc:spChg>
        <pc:picChg chg="add del mod">
          <ac:chgData name="Pablo Monje-Reyes" userId="96b2a33e67b6badf" providerId="LiveId" clId="{5BDD14B8-961C-4FE3-A92D-0ACEB7F31973}" dt="2022-10-09T13:27:09.309" v="13" actId="478"/>
          <ac:picMkLst>
            <pc:docMk/>
            <pc:sldMk cId="2718664151" sldId="257"/>
            <ac:picMk id="4" creationId="{F21AC4FF-8E20-DB28-BA06-ED87C4C528DA}"/>
          </ac:picMkLst>
        </pc:picChg>
        <pc:picChg chg="add mod">
          <ac:chgData name="Pablo Monje-Reyes" userId="96b2a33e67b6badf" providerId="LiveId" clId="{5BDD14B8-961C-4FE3-A92D-0ACEB7F31973}" dt="2022-10-09T13:30:31.109" v="17" actId="26606"/>
          <ac:picMkLst>
            <pc:docMk/>
            <pc:sldMk cId="2718664151" sldId="257"/>
            <ac:picMk id="7" creationId="{48DD87E5-9BD4-C1BA-EC00-C80596EEE477}"/>
          </ac:picMkLst>
        </pc:picChg>
      </pc:sldChg>
      <pc:sldChg chg="addSp delSp modSp new del mod setBg">
        <pc:chgData name="Pablo Monje-Reyes" userId="96b2a33e67b6badf" providerId="LiveId" clId="{5BDD14B8-961C-4FE3-A92D-0ACEB7F31973}" dt="2022-10-09T13:26:47.815" v="9" actId="47"/>
        <pc:sldMkLst>
          <pc:docMk/>
          <pc:sldMk cId="4248816785" sldId="257"/>
        </pc:sldMkLst>
        <pc:spChg chg="mod">
          <ac:chgData name="Pablo Monje-Reyes" userId="96b2a33e67b6badf" providerId="LiveId" clId="{5BDD14B8-961C-4FE3-A92D-0ACEB7F31973}" dt="2022-10-09T13:26:11.348" v="8" actId="26606"/>
          <ac:spMkLst>
            <pc:docMk/>
            <pc:sldMk cId="4248816785" sldId="257"/>
            <ac:spMk id="2" creationId="{7F93ACD0-B301-05A2-D640-4335D69E9F7A}"/>
          </ac:spMkLst>
        </pc:spChg>
        <pc:spChg chg="del mod">
          <ac:chgData name="Pablo Monje-Reyes" userId="96b2a33e67b6badf" providerId="LiveId" clId="{5BDD14B8-961C-4FE3-A92D-0ACEB7F31973}" dt="2022-10-09T13:25:54.655" v="3"/>
          <ac:spMkLst>
            <pc:docMk/>
            <pc:sldMk cId="4248816785" sldId="257"/>
            <ac:spMk id="3" creationId="{CACCBCCE-B421-C659-A737-1DFA7C4B5E45}"/>
          </ac:spMkLst>
        </pc:spChg>
        <pc:spChg chg="add del">
          <ac:chgData name="Pablo Monje-Reyes" userId="96b2a33e67b6badf" providerId="LiveId" clId="{5BDD14B8-961C-4FE3-A92D-0ACEB7F31973}" dt="2022-10-09T13:26:07.864" v="5" actId="26606"/>
          <ac:spMkLst>
            <pc:docMk/>
            <pc:sldMk cId="4248816785" sldId="257"/>
            <ac:spMk id="8" creationId="{19D7D771-298E-3092-59ED-D99AF4EE1683}"/>
          </ac:spMkLst>
        </pc:spChg>
        <pc:spChg chg="add del">
          <ac:chgData name="Pablo Monje-Reyes" userId="96b2a33e67b6badf" providerId="LiveId" clId="{5BDD14B8-961C-4FE3-A92D-0ACEB7F31973}" dt="2022-10-09T13:26:07.864" v="5" actId="26606"/>
          <ac:spMkLst>
            <pc:docMk/>
            <pc:sldMk cId="4248816785" sldId="257"/>
            <ac:spMk id="11" creationId="{FF9B822F-893E-44C8-963C-64F50ACECBB2}"/>
          </ac:spMkLst>
        </pc:spChg>
        <pc:spChg chg="add del">
          <ac:chgData name="Pablo Monje-Reyes" userId="96b2a33e67b6badf" providerId="LiveId" clId="{5BDD14B8-961C-4FE3-A92D-0ACEB7F31973}" dt="2022-10-09T13:26:07.864" v="5" actId="26606"/>
          <ac:spMkLst>
            <pc:docMk/>
            <pc:sldMk cId="4248816785" sldId="257"/>
            <ac:spMk id="13" creationId="{EBF87945-A001-489F-9D9B-7D9435F0B9CA}"/>
          </ac:spMkLst>
        </pc:spChg>
        <pc:spChg chg="add del">
          <ac:chgData name="Pablo Monje-Reyes" userId="96b2a33e67b6badf" providerId="LiveId" clId="{5BDD14B8-961C-4FE3-A92D-0ACEB7F31973}" dt="2022-10-09T13:26:11.340" v="7" actId="26606"/>
          <ac:spMkLst>
            <pc:docMk/>
            <pc:sldMk cId="4248816785" sldId="257"/>
            <ac:spMk id="15" creationId="{3F0BE7ED-7814-4273-B18A-F26CC0380380}"/>
          </ac:spMkLst>
        </pc:spChg>
        <pc:spChg chg="add del">
          <ac:chgData name="Pablo Monje-Reyes" userId="96b2a33e67b6badf" providerId="LiveId" clId="{5BDD14B8-961C-4FE3-A92D-0ACEB7F31973}" dt="2022-10-09T13:26:11.340" v="7" actId="26606"/>
          <ac:spMkLst>
            <pc:docMk/>
            <pc:sldMk cId="4248816785" sldId="257"/>
            <ac:spMk id="16" creationId="{3AFE8227-C443-417B-BA91-520EB1EF4559}"/>
          </ac:spMkLst>
        </pc:spChg>
        <pc:spChg chg="add del">
          <ac:chgData name="Pablo Monje-Reyes" userId="96b2a33e67b6badf" providerId="LiveId" clId="{5BDD14B8-961C-4FE3-A92D-0ACEB7F31973}" dt="2022-10-09T13:26:11.340" v="7" actId="26606"/>
          <ac:spMkLst>
            <pc:docMk/>
            <pc:sldMk cId="4248816785" sldId="257"/>
            <ac:spMk id="17" creationId="{39EE5ACB-8AFE-2571-5BD5-E40128DA3587}"/>
          </ac:spMkLst>
        </pc:spChg>
        <pc:spChg chg="add del">
          <ac:chgData name="Pablo Monje-Reyes" userId="96b2a33e67b6badf" providerId="LiveId" clId="{5BDD14B8-961C-4FE3-A92D-0ACEB7F31973}" dt="2022-10-09T13:26:11.340" v="7" actId="26606"/>
          <ac:spMkLst>
            <pc:docMk/>
            <pc:sldMk cId="4248816785" sldId="257"/>
            <ac:spMk id="18" creationId="{907741FC-B544-4A6E-B831-6789D042333D}"/>
          </ac:spMkLst>
        </pc:spChg>
        <pc:spChg chg="add">
          <ac:chgData name="Pablo Monje-Reyes" userId="96b2a33e67b6badf" providerId="LiveId" clId="{5BDD14B8-961C-4FE3-A92D-0ACEB7F31973}" dt="2022-10-09T13:26:11.348" v="8" actId="26606"/>
          <ac:spMkLst>
            <pc:docMk/>
            <pc:sldMk cId="4248816785" sldId="257"/>
            <ac:spMk id="20" creationId="{2B97F24A-32CE-4C1C-A50D-3016B394DCFB}"/>
          </ac:spMkLst>
        </pc:spChg>
        <pc:spChg chg="add">
          <ac:chgData name="Pablo Monje-Reyes" userId="96b2a33e67b6badf" providerId="LiveId" clId="{5BDD14B8-961C-4FE3-A92D-0ACEB7F31973}" dt="2022-10-09T13:26:11.348" v="8" actId="26606"/>
          <ac:spMkLst>
            <pc:docMk/>
            <pc:sldMk cId="4248816785" sldId="257"/>
            <ac:spMk id="21" creationId="{CD8B4F24-440B-49E9-B85D-733523DC064B}"/>
          </ac:spMkLst>
        </pc:spChg>
        <pc:spChg chg="add">
          <ac:chgData name="Pablo Monje-Reyes" userId="96b2a33e67b6badf" providerId="LiveId" clId="{5BDD14B8-961C-4FE3-A92D-0ACEB7F31973}" dt="2022-10-09T13:26:11.348" v="8" actId="26606"/>
          <ac:spMkLst>
            <pc:docMk/>
            <pc:sldMk cId="4248816785" sldId="257"/>
            <ac:spMk id="22" creationId="{3A51D1FC-3DA0-DAE2-D65E-BF390341FC39}"/>
          </ac:spMkLst>
        </pc:spChg>
        <pc:picChg chg="add mod">
          <ac:chgData name="Pablo Monje-Reyes" userId="96b2a33e67b6badf" providerId="LiveId" clId="{5BDD14B8-961C-4FE3-A92D-0ACEB7F31973}" dt="2022-10-09T13:26:11.348" v="8" actId="26606"/>
          <ac:picMkLst>
            <pc:docMk/>
            <pc:sldMk cId="4248816785" sldId="257"/>
            <ac:picMk id="4" creationId="{4367AE1B-3E59-D1C8-CB7E-FDCF526B148B}"/>
          </ac:picMkLst>
        </pc:picChg>
      </pc:sldChg>
      <pc:sldChg chg="del">
        <pc:chgData name="Pablo Monje-Reyes" userId="96b2a33e67b6badf" providerId="LiveId" clId="{5BDD14B8-961C-4FE3-A92D-0ACEB7F31973}" dt="2022-10-09T13:18:59.954" v="0" actId="47"/>
        <pc:sldMkLst>
          <pc:docMk/>
          <pc:sldMk cId="683042623" sldId="258"/>
        </pc:sldMkLst>
      </pc:sldChg>
      <pc:sldChg chg="addSp delSp modSp new del mod setBg">
        <pc:chgData name="Pablo Monje-Reyes" userId="96b2a33e67b6badf" providerId="LiveId" clId="{5BDD14B8-961C-4FE3-A92D-0ACEB7F31973}" dt="2022-10-09T13:43:59.283" v="31" actId="47"/>
        <pc:sldMkLst>
          <pc:docMk/>
          <pc:sldMk cId="2440431369" sldId="258"/>
        </pc:sldMkLst>
        <pc:spChg chg="del">
          <ac:chgData name="Pablo Monje-Reyes" userId="96b2a33e67b6badf" providerId="LiveId" clId="{5BDD14B8-961C-4FE3-A92D-0ACEB7F31973}" dt="2022-10-09T13:35:26.901" v="21" actId="478"/>
          <ac:spMkLst>
            <pc:docMk/>
            <pc:sldMk cId="2440431369" sldId="258"/>
            <ac:spMk id="2" creationId="{8F0A4FCD-A56F-89D9-C53F-9266EAF161F3}"/>
          </ac:spMkLst>
        </pc:spChg>
        <pc:spChg chg="del mod">
          <ac:chgData name="Pablo Monje-Reyes" userId="96b2a33e67b6badf" providerId="LiveId" clId="{5BDD14B8-961C-4FE3-A92D-0ACEB7F31973}" dt="2022-10-09T13:34:47.190" v="20"/>
          <ac:spMkLst>
            <pc:docMk/>
            <pc:sldMk cId="2440431369" sldId="258"/>
            <ac:spMk id="3" creationId="{A72146A7-DF65-38BE-7657-61898CEF3E8B}"/>
          </ac:spMkLst>
        </pc:spChg>
        <pc:spChg chg="add del">
          <ac:chgData name="Pablo Monje-Reyes" userId="96b2a33e67b6badf" providerId="LiveId" clId="{5BDD14B8-961C-4FE3-A92D-0ACEB7F31973}" dt="2022-10-09T13:35:41.821" v="24" actId="26606"/>
          <ac:spMkLst>
            <pc:docMk/>
            <pc:sldMk cId="2440431369" sldId="258"/>
            <ac:spMk id="9" creationId="{955A2079-FA98-4876-80F0-72364A7D2EA4}"/>
          </ac:spMkLst>
        </pc:spChg>
        <pc:spChg chg="add">
          <ac:chgData name="Pablo Monje-Reyes" userId="96b2a33e67b6badf" providerId="LiveId" clId="{5BDD14B8-961C-4FE3-A92D-0ACEB7F31973}" dt="2022-10-09T13:35:41.834" v="25" actId="26606"/>
          <ac:spMkLst>
            <pc:docMk/>
            <pc:sldMk cId="2440431369" sldId="258"/>
            <ac:spMk id="11" creationId="{6C4028FD-8BAA-4A19-BFDE-594D991B7552}"/>
          </ac:spMkLst>
        </pc:spChg>
        <pc:graphicFrameChg chg="add mod">
          <ac:chgData name="Pablo Monje-Reyes" userId="96b2a33e67b6badf" providerId="LiveId" clId="{5BDD14B8-961C-4FE3-A92D-0ACEB7F31973}" dt="2022-10-09T13:38:07.102" v="30" actId="403"/>
          <ac:graphicFrameMkLst>
            <pc:docMk/>
            <pc:sldMk cId="2440431369" sldId="258"/>
            <ac:graphicFrameMk id="4" creationId="{522F23DC-493A-021E-16F9-5AB7CAD828DE}"/>
          </ac:graphicFrameMkLst>
        </pc:graphicFrameChg>
      </pc:sldChg>
      <pc:sldChg chg="del">
        <pc:chgData name="Pablo Monje-Reyes" userId="96b2a33e67b6badf" providerId="LiveId" clId="{5BDD14B8-961C-4FE3-A92D-0ACEB7F31973}" dt="2022-10-09T13:18:59.954" v="0" actId="47"/>
        <pc:sldMkLst>
          <pc:docMk/>
          <pc:sldMk cId="371003266" sldId="259"/>
        </pc:sldMkLst>
      </pc:sldChg>
      <pc:sldChg chg="addSp delSp modSp new mod setBg">
        <pc:chgData name="Pablo Monje-Reyes" userId="96b2a33e67b6badf" providerId="LiveId" clId="{5BDD14B8-961C-4FE3-A92D-0ACEB7F31973}" dt="2022-10-09T13:44:09.387" v="34" actId="26606"/>
        <pc:sldMkLst>
          <pc:docMk/>
          <pc:sldMk cId="3033392092" sldId="259"/>
        </pc:sldMkLst>
        <pc:spChg chg="del">
          <ac:chgData name="Pablo Monje-Reyes" userId="96b2a33e67b6badf" providerId="LiveId" clId="{5BDD14B8-961C-4FE3-A92D-0ACEB7F31973}" dt="2022-10-09T13:44:09.387" v="34" actId="26606"/>
          <ac:spMkLst>
            <pc:docMk/>
            <pc:sldMk cId="3033392092" sldId="259"/>
            <ac:spMk id="2" creationId="{97BFFB70-F815-830E-F1A4-5B44A89830B0}"/>
          </ac:spMkLst>
        </pc:spChg>
        <pc:spChg chg="del">
          <ac:chgData name="Pablo Monje-Reyes" userId="96b2a33e67b6badf" providerId="LiveId" clId="{5BDD14B8-961C-4FE3-A92D-0ACEB7F31973}" dt="2022-10-09T13:44:05.646" v="32"/>
          <ac:spMkLst>
            <pc:docMk/>
            <pc:sldMk cId="3033392092" sldId="259"/>
            <ac:spMk id="3" creationId="{05BAEC61-D695-CD01-EACD-FE93740D0A74}"/>
          </ac:spMkLst>
        </pc:spChg>
        <pc:picChg chg="add mod">
          <ac:chgData name="Pablo Monje-Reyes" userId="96b2a33e67b6badf" providerId="LiveId" clId="{5BDD14B8-961C-4FE3-A92D-0ACEB7F31973}" dt="2022-10-09T13:44:09.387" v="34" actId="26606"/>
          <ac:picMkLst>
            <pc:docMk/>
            <pc:sldMk cId="3033392092" sldId="259"/>
            <ac:picMk id="4" creationId="{262C65B4-E4BF-C157-4B20-47E98EE1C4C8}"/>
          </ac:picMkLst>
        </pc:picChg>
      </pc:sldChg>
      <pc:sldChg chg="del">
        <pc:chgData name="Pablo Monje-Reyes" userId="96b2a33e67b6badf" providerId="LiveId" clId="{5BDD14B8-961C-4FE3-A92D-0ACEB7F31973}" dt="2022-10-09T13:18:59.954" v="0" actId="47"/>
        <pc:sldMkLst>
          <pc:docMk/>
          <pc:sldMk cId="431609115" sldId="260"/>
        </pc:sldMkLst>
      </pc:sldChg>
      <pc:sldChg chg="addSp delSp modSp new mod setBg">
        <pc:chgData name="Pablo Monje-Reyes" userId="96b2a33e67b6badf" providerId="LiveId" clId="{5BDD14B8-961C-4FE3-A92D-0ACEB7F31973}" dt="2022-10-09T13:48:41.516" v="38" actId="26606"/>
        <pc:sldMkLst>
          <pc:docMk/>
          <pc:sldMk cId="2255353727" sldId="260"/>
        </pc:sldMkLst>
        <pc:spChg chg="del">
          <ac:chgData name="Pablo Monje-Reyes" userId="96b2a33e67b6badf" providerId="LiveId" clId="{5BDD14B8-961C-4FE3-A92D-0ACEB7F31973}" dt="2022-10-09T13:48:41.516" v="38" actId="26606"/>
          <ac:spMkLst>
            <pc:docMk/>
            <pc:sldMk cId="2255353727" sldId="260"/>
            <ac:spMk id="2" creationId="{D755D9A3-9E0D-EE66-3DEF-88E22F6918C3}"/>
          </ac:spMkLst>
        </pc:spChg>
        <pc:spChg chg="del mod">
          <ac:chgData name="Pablo Monje-Reyes" userId="96b2a33e67b6badf" providerId="LiveId" clId="{5BDD14B8-961C-4FE3-A92D-0ACEB7F31973}" dt="2022-10-09T13:48:37.466" v="37"/>
          <ac:spMkLst>
            <pc:docMk/>
            <pc:sldMk cId="2255353727" sldId="260"/>
            <ac:spMk id="3" creationId="{D21F2C43-9084-8995-80F6-8BD5F41E73E2}"/>
          </ac:spMkLst>
        </pc:spChg>
        <pc:picChg chg="add mod">
          <ac:chgData name="Pablo Monje-Reyes" userId="96b2a33e67b6badf" providerId="LiveId" clId="{5BDD14B8-961C-4FE3-A92D-0ACEB7F31973}" dt="2022-10-09T13:48:41.516" v="38" actId="26606"/>
          <ac:picMkLst>
            <pc:docMk/>
            <pc:sldMk cId="2255353727" sldId="260"/>
            <ac:picMk id="4" creationId="{83647129-AB04-221E-A124-E49D18D3F1E2}"/>
          </ac:picMkLst>
        </pc:picChg>
      </pc:sldChg>
      <pc:sldChg chg="addSp delSp modSp new mod setBg">
        <pc:chgData name="Pablo Monje-Reyes" userId="96b2a33e67b6badf" providerId="LiveId" clId="{5BDD14B8-961C-4FE3-A92D-0ACEB7F31973}" dt="2022-10-09T13:51:57.049" v="42" actId="26606"/>
        <pc:sldMkLst>
          <pc:docMk/>
          <pc:sldMk cId="1186920806" sldId="261"/>
        </pc:sldMkLst>
        <pc:spChg chg="del">
          <ac:chgData name="Pablo Monje-Reyes" userId="96b2a33e67b6badf" providerId="LiveId" clId="{5BDD14B8-961C-4FE3-A92D-0ACEB7F31973}" dt="2022-10-09T13:51:57.049" v="42" actId="26606"/>
          <ac:spMkLst>
            <pc:docMk/>
            <pc:sldMk cId="1186920806" sldId="261"/>
            <ac:spMk id="2" creationId="{5D4D8EFC-206F-363B-D2E1-227501D62BFA}"/>
          </ac:spMkLst>
        </pc:spChg>
        <pc:spChg chg="del mod">
          <ac:chgData name="Pablo Monje-Reyes" userId="96b2a33e67b6badf" providerId="LiveId" clId="{5BDD14B8-961C-4FE3-A92D-0ACEB7F31973}" dt="2022-10-09T13:51:54.013" v="41"/>
          <ac:spMkLst>
            <pc:docMk/>
            <pc:sldMk cId="1186920806" sldId="261"/>
            <ac:spMk id="3" creationId="{7BFC3E68-7B3A-60CE-84C0-9427638CA34F}"/>
          </ac:spMkLst>
        </pc:spChg>
        <pc:picChg chg="add mod">
          <ac:chgData name="Pablo Monje-Reyes" userId="96b2a33e67b6badf" providerId="LiveId" clId="{5BDD14B8-961C-4FE3-A92D-0ACEB7F31973}" dt="2022-10-09T13:51:57.049" v="42" actId="26606"/>
          <ac:picMkLst>
            <pc:docMk/>
            <pc:sldMk cId="1186920806" sldId="261"/>
            <ac:picMk id="4" creationId="{DA679652-671C-08AA-A978-C0E5B910BC76}"/>
          </ac:picMkLst>
        </pc:picChg>
      </pc:sldChg>
      <pc:sldChg chg="del">
        <pc:chgData name="Pablo Monje-Reyes" userId="96b2a33e67b6badf" providerId="LiveId" clId="{5BDD14B8-961C-4FE3-A92D-0ACEB7F31973}" dt="2022-10-09T13:18:59.954" v="0" actId="47"/>
        <pc:sldMkLst>
          <pc:docMk/>
          <pc:sldMk cId="1324219294" sldId="261"/>
        </pc:sldMkLst>
      </pc:sldChg>
      <pc:sldChg chg="addSp delSp modSp new mod setBg">
        <pc:chgData name="Pablo Monje-Reyes" userId="96b2a33e67b6badf" providerId="LiveId" clId="{5BDD14B8-961C-4FE3-A92D-0ACEB7F31973}" dt="2022-10-09T13:55:17.326" v="46" actId="26606"/>
        <pc:sldMkLst>
          <pc:docMk/>
          <pc:sldMk cId="208742820" sldId="262"/>
        </pc:sldMkLst>
        <pc:spChg chg="del">
          <ac:chgData name="Pablo Monje-Reyes" userId="96b2a33e67b6badf" providerId="LiveId" clId="{5BDD14B8-961C-4FE3-A92D-0ACEB7F31973}" dt="2022-10-09T13:55:17.326" v="46" actId="26606"/>
          <ac:spMkLst>
            <pc:docMk/>
            <pc:sldMk cId="208742820" sldId="262"/>
            <ac:spMk id="2" creationId="{A4DF579A-E0D7-43F9-0F3D-ED67E3A2F5FA}"/>
          </ac:spMkLst>
        </pc:spChg>
        <pc:spChg chg="del mod">
          <ac:chgData name="Pablo Monje-Reyes" userId="96b2a33e67b6badf" providerId="LiveId" clId="{5BDD14B8-961C-4FE3-A92D-0ACEB7F31973}" dt="2022-10-09T13:55:14.790" v="45"/>
          <ac:spMkLst>
            <pc:docMk/>
            <pc:sldMk cId="208742820" sldId="262"/>
            <ac:spMk id="3" creationId="{33B36FCD-E543-C40D-E945-9B371D78BEFC}"/>
          </ac:spMkLst>
        </pc:spChg>
        <pc:picChg chg="add mod">
          <ac:chgData name="Pablo Monje-Reyes" userId="96b2a33e67b6badf" providerId="LiveId" clId="{5BDD14B8-961C-4FE3-A92D-0ACEB7F31973}" dt="2022-10-09T13:55:17.326" v="46" actId="26606"/>
          <ac:picMkLst>
            <pc:docMk/>
            <pc:sldMk cId="208742820" sldId="262"/>
            <ac:picMk id="4" creationId="{4CEC262D-F251-3F4D-4E8D-D636FAEAC965}"/>
          </ac:picMkLst>
        </pc:picChg>
      </pc:sldChg>
      <pc:sldChg chg="del">
        <pc:chgData name="Pablo Monje-Reyes" userId="96b2a33e67b6badf" providerId="LiveId" clId="{5BDD14B8-961C-4FE3-A92D-0ACEB7F31973}" dt="2022-10-09T13:18:59.954" v="0" actId="47"/>
        <pc:sldMkLst>
          <pc:docMk/>
          <pc:sldMk cId="254446202" sldId="262"/>
        </pc:sldMkLst>
      </pc:sldChg>
      <pc:sldChg chg="addSp delSp modSp new mod setBg">
        <pc:chgData name="Pablo Monje-Reyes" userId="96b2a33e67b6badf" providerId="LiveId" clId="{5BDD14B8-961C-4FE3-A92D-0ACEB7F31973}" dt="2022-10-09T14:02:33.996" v="50" actId="26606"/>
        <pc:sldMkLst>
          <pc:docMk/>
          <pc:sldMk cId="1056433640" sldId="263"/>
        </pc:sldMkLst>
        <pc:spChg chg="del">
          <ac:chgData name="Pablo Monje-Reyes" userId="96b2a33e67b6badf" providerId="LiveId" clId="{5BDD14B8-961C-4FE3-A92D-0ACEB7F31973}" dt="2022-10-09T14:02:33.996" v="50" actId="26606"/>
          <ac:spMkLst>
            <pc:docMk/>
            <pc:sldMk cId="1056433640" sldId="263"/>
            <ac:spMk id="2" creationId="{5F0CE356-B74D-380F-3256-62C842F0A529}"/>
          </ac:spMkLst>
        </pc:spChg>
        <pc:spChg chg="del mod">
          <ac:chgData name="Pablo Monje-Reyes" userId="96b2a33e67b6badf" providerId="LiveId" clId="{5BDD14B8-961C-4FE3-A92D-0ACEB7F31973}" dt="2022-10-09T14:02:31.114" v="49"/>
          <ac:spMkLst>
            <pc:docMk/>
            <pc:sldMk cId="1056433640" sldId="263"/>
            <ac:spMk id="3" creationId="{DDE28896-3559-1C8B-A8C6-7096ECF849D8}"/>
          </ac:spMkLst>
        </pc:spChg>
        <pc:picChg chg="add mod">
          <ac:chgData name="Pablo Monje-Reyes" userId="96b2a33e67b6badf" providerId="LiveId" clId="{5BDD14B8-961C-4FE3-A92D-0ACEB7F31973}" dt="2022-10-09T14:02:33.996" v="50" actId="26606"/>
          <ac:picMkLst>
            <pc:docMk/>
            <pc:sldMk cId="1056433640" sldId="263"/>
            <ac:picMk id="4" creationId="{599C37F7-F471-B0C6-BA91-7D788260F75E}"/>
          </ac:picMkLst>
        </pc:picChg>
      </pc:sldChg>
      <pc:sldChg chg="modSp new mod">
        <pc:chgData name="Pablo Monje-Reyes" userId="96b2a33e67b6badf" providerId="LiveId" clId="{5BDD14B8-961C-4FE3-A92D-0ACEB7F31973}" dt="2022-10-11T21:46:12.528" v="1190"/>
        <pc:sldMkLst>
          <pc:docMk/>
          <pc:sldMk cId="2768276767" sldId="264"/>
        </pc:sldMkLst>
        <pc:spChg chg="mod">
          <ac:chgData name="Pablo Monje-Reyes" userId="96b2a33e67b6badf" providerId="LiveId" clId="{5BDD14B8-961C-4FE3-A92D-0ACEB7F31973}" dt="2022-10-11T21:46:12.528" v="1190"/>
          <ac:spMkLst>
            <pc:docMk/>
            <pc:sldMk cId="2768276767" sldId="264"/>
            <ac:spMk id="2" creationId="{58BDA61E-D85E-F525-34F8-C19815B7950A}"/>
          </ac:spMkLst>
        </pc:spChg>
        <pc:spChg chg="mod">
          <ac:chgData name="Pablo Monje-Reyes" userId="96b2a33e67b6badf" providerId="LiveId" clId="{5BDD14B8-961C-4FE3-A92D-0ACEB7F31973}" dt="2022-10-11T21:46:12.528" v="1190"/>
          <ac:spMkLst>
            <pc:docMk/>
            <pc:sldMk cId="2768276767" sldId="264"/>
            <ac:spMk id="3" creationId="{BBFBA0B5-A1D9-634C-B6AB-89B64250B870}"/>
          </ac:spMkLst>
        </pc:spChg>
      </pc:sldChg>
      <pc:sldChg chg="del">
        <pc:chgData name="Pablo Monje-Reyes" userId="96b2a33e67b6badf" providerId="LiveId" clId="{5BDD14B8-961C-4FE3-A92D-0ACEB7F31973}" dt="2022-10-09T13:18:59.954" v="0" actId="47"/>
        <pc:sldMkLst>
          <pc:docMk/>
          <pc:sldMk cId="3323684499" sldId="264"/>
        </pc:sldMkLst>
      </pc:sldChg>
      <pc:sldChg chg="addSp delSp modSp new mod setBg">
        <pc:chgData name="Pablo Monje-Reyes" userId="96b2a33e67b6badf" providerId="LiveId" clId="{5BDD14B8-961C-4FE3-A92D-0ACEB7F31973}" dt="2022-10-09T14:12:34.515" v="57" actId="26606"/>
        <pc:sldMkLst>
          <pc:docMk/>
          <pc:sldMk cId="568356090" sldId="265"/>
        </pc:sldMkLst>
        <pc:spChg chg="del">
          <ac:chgData name="Pablo Monje-Reyes" userId="96b2a33e67b6badf" providerId="LiveId" clId="{5BDD14B8-961C-4FE3-A92D-0ACEB7F31973}" dt="2022-10-09T14:12:34.515" v="57" actId="26606"/>
          <ac:spMkLst>
            <pc:docMk/>
            <pc:sldMk cId="568356090" sldId="265"/>
            <ac:spMk id="2" creationId="{BABDA380-B011-E2BE-31BD-3432024AB72F}"/>
          </ac:spMkLst>
        </pc:spChg>
        <pc:spChg chg="del mod">
          <ac:chgData name="Pablo Monje-Reyes" userId="96b2a33e67b6badf" providerId="LiveId" clId="{5BDD14B8-961C-4FE3-A92D-0ACEB7F31973}" dt="2022-10-09T14:12:15.808" v="54"/>
          <ac:spMkLst>
            <pc:docMk/>
            <pc:sldMk cId="568356090" sldId="265"/>
            <ac:spMk id="3" creationId="{C702E143-03D3-09C3-23E2-9E4D01AD0B7A}"/>
          </ac:spMkLst>
        </pc:spChg>
        <pc:spChg chg="add del mod">
          <ac:chgData name="Pablo Monje-Reyes" userId="96b2a33e67b6badf" providerId="LiveId" clId="{5BDD14B8-961C-4FE3-A92D-0ACEB7F31973}" dt="2022-10-09T14:12:31.473" v="56"/>
          <ac:spMkLst>
            <pc:docMk/>
            <pc:sldMk cId="568356090" sldId="265"/>
            <ac:spMk id="6" creationId="{FFAF7FDD-F813-5AF9-21F0-39F0148511DA}"/>
          </ac:spMkLst>
        </pc:spChg>
        <pc:picChg chg="add del mod">
          <ac:chgData name="Pablo Monje-Reyes" userId="96b2a33e67b6badf" providerId="LiveId" clId="{5BDD14B8-961C-4FE3-A92D-0ACEB7F31973}" dt="2022-10-09T14:12:22.805" v="55" actId="478"/>
          <ac:picMkLst>
            <pc:docMk/>
            <pc:sldMk cId="568356090" sldId="265"/>
            <ac:picMk id="4" creationId="{3636124A-1FF7-5885-646E-FDC34A13AB70}"/>
          </ac:picMkLst>
        </pc:picChg>
        <pc:picChg chg="add mod">
          <ac:chgData name="Pablo Monje-Reyes" userId="96b2a33e67b6badf" providerId="LiveId" clId="{5BDD14B8-961C-4FE3-A92D-0ACEB7F31973}" dt="2022-10-09T14:12:34.515" v="57" actId="26606"/>
          <ac:picMkLst>
            <pc:docMk/>
            <pc:sldMk cId="568356090" sldId="265"/>
            <ac:picMk id="7" creationId="{DD485A52-3D67-FB3C-6C99-A61E571B91A1}"/>
          </ac:picMkLst>
        </pc:picChg>
      </pc:sldChg>
      <pc:sldChg chg="addSp delSp modSp new mod setBg">
        <pc:chgData name="Pablo Monje-Reyes" userId="96b2a33e67b6badf" providerId="LiveId" clId="{5BDD14B8-961C-4FE3-A92D-0ACEB7F31973}" dt="2022-10-09T14:20:56.101" v="64" actId="26606"/>
        <pc:sldMkLst>
          <pc:docMk/>
          <pc:sldMk cId="3213264364" sldId="266"/>
        </pc:sldMkLst>
        <pc:spChg chg="del">
          <ac:chgData name="Pablo Monje-Reyes" userId="96b2a33e67b6badf" providerId="LiveId" clId="{5BDD14B8-961C-4FE3-A92D-0ACEB7F31973}" dt="2022-10-09T14:20:56.101" v="64" actId="26606"/>
          <ac:spMkLst>
            <pc:docMk/>
            <pc:sldMk cId="3213264364" sldId="266"/>
            <ac:spMk id="2" creationId="{BD5ADA59-E8FE-FCB3-64EB-D7B5908049C8}"/>
          </ac:spMkLst>
        </pc:spChg>
        <pc:spChg chg="del mod">
          <ac:chgData name="Pablo Monje-Reyes" userId="96b2a33e67b6badf" providerId="LiveId" clId="{5BDD14B8-961C-4FE3-A92D-0ACEB7F31973}" dt="2022-10-09T14:20:35.695" v="60"/>
          <ac:spMkLst>
            <pc:docMk/>
            <pc:sldMk cId="3213264364" sldId="266"/>
            <ac:spMk id="3" creationId="{218809B8-C042-8017-8E76-16EE965E270E}"/>
          </ac:spMkLst>
        </pc:spChg>
        <pc:spChg chg="add del mod">
          <ac:chgData name="Pablo Monje-Reyes" userId="96b2a33e67b6badf" providerId="LiveId" clId="{5BDD14B8-961C-4FE3-A92D-0ACEB7F31973}" dt="2022-10-09T14:20:54.425" v="63"/>
          <ac:spMkLst>
            <pc:docMk/>
            <pc:sldMk cId="3213264364" sldId="266"/>
            <ac:spMk id="6" creationId="{60B19A77-7388-3392-D91B-9190AD83974F}"/>
          </ac:spMkLst>
        </pc:spChg>
        <pc:graphicFrameChg chg="add del mod">
          <ac:chgData name="Pablo Monje-Reyes" userId="96b2a33e67b6badf" providerId="LiveId" clId="{5BDD14B8-961C-4FE3-A92D-0ACEB7F31973}" dt="2022-10-09T14:20:48.389" v="61" actId="478"/>
          <ac:graphicFrameMkLst>
            <pc:docMk/>
            <pc:sldMk cId="3213264364" sldId="266"/>
            <ac:graphicFrameMk id="4" creationId="{778A491B-C53A-EB6D-4341-570AE00899DB}"/>
          </ac:graphicFrameMkLst>
        </pc:graphicFrameChg>
        <pc:picChg chg="add mod">
          <ac:chgData name="Pablo Monje-Reyes" userId="96b2a33e67b6badf" providerId="LiveId" clId="{5BDD14B8-961C-4FE3-A92D-0ACEB7F31973}" dt="2022-10-09T14:20:56.101" v="64" actId="26606"/>
          <ac:picMkLst>
            <pc:docMk/>
            <pc:sldMk cId="3213264364" sldId="266"/>
            <ac:picMk id="7" creationId="{696DF7AA-7AA3-A1B3-C5A3-82E62B6AF732}"/>
          </ac:picMkLst>
        </pc:picChg>
      </pc:sldChg>
      <pc:sldChg chg="addSp delSp modSp new mod setBg">
        <pc:chgData name="Pablo Monje-Reyes" userId="96b2a33e67b6badf" providerId="LiveId" clId="{5BDD14B8-961C-4FE3-A92D-0ACEB7F31973}" dt="2022-10-16T22:35:29.329" v="1197" actId="26606"/>
        <pc:sldMkLst>
          <pc:docMk/>
          <pc:sldMk cId="4056995333" sldId="267"/>
        </pc:sldMkLst>
        <pc:spChg chg="del">
          <ac:chgData name="Pablo Monje-Reyes" userId="96b2a33e67b6badf" providerId="LiveId" clId="{5BDD14B8-961C-4FE3-A92D-0ACEB7F31973}" dt="2022-10-09T14:35:22.659" v="68" actId="26606"/>
          <ac:spMkLst>
            <pc:docMk/>
            <pc:sldMk cId="4056995333" sldId="267"/>
            <ac:spMk id="2" creationId="{21FD98B8-920C-C184-50CA-18D18218B1CD}"/>
          </ac:spMkLst>
        </pc:spChg>
        <pc:spChg chg="add del mod">
          <ac:chgData name="Pablo Monje-Reyes" userId="96b2a33e67b6badf" providerId="LiveId" clId="{5BDD14B8-961C-4FE3-A92D-0ACEB7F31973}" dt="2022-10-16T22:35:06.729" v="1192"/>
          <ac:spMkLst>
            <pc:docMk/>
            <pc:sldMk cId="4056995333" sldId="267"/>
            <ac:spMk id="3" creationId="{198D7E16-4576-C58D-6386-44BC9D16D711}"/>
          </ac:spMkLst>
        </pc:spChg>
        <pc:spChg chg="del mod">
          <ac:chgData name="Pablo Monje-Reyes" userId="96b2a33e67b6badf" providerId="LiveId" clId="{5BDD14B8-961C-4FE3-A92D-0ACEB7F31973}" dt="2022-10-09T14:35:19.918" v="67"/>
          <ac:spMkLst>
            <pc:docMk/>
            <pc:sldMk cId="4056995333" sldId="267"/>
            <ac:spMk id="3" creationId="{5198AFDD-7154-01C4-DF04-544F0AFA4757}"/>
          </ac:spMkLst>
        </pc:spChg>
        <pc:spChg chg="add del mod">
          <ac:chgData name="Pablo Monje-Reyes" userId="96b2a33e67b6badf" providerId="LiveId" clId="{5BDD14B8-961C-4FE3-A92D-0ACEB7F31973}" dt="2022-10-09T14:35:52.795" v="71"/>
          <ac:spMkLst>
            <pc:docMk/>
            <pc:sldMk cId="4056995333" sldId="267"/>
            <ac:spMk id="6" creationId="{9734CCE3-B964-4BA1-B511-A1C06255C6ED}"/>
          </ac:spMkLst>
        </pc:spChg>
        <pc:spChg chg="add del mod">
          <ac:chgData name="Pablo Monje-Reyes" userId="96b2a33e67b6badf" providerId="LiveId" clId="{5BDD14B8-961C-4FE3-A92D-0ACEB7F31973}" dt="2022-10-16T22:35:22.854" v="1194"/>
          <ac:spMkLst>
            <pc:docMk/>
            <pc:sldMk cId="4056995333" sldId="267"/>
            <ac:spMk id="6" creationId="{983F2A4E-9C7B-C0E4-7CF0-C37136F34ED9}"/>
          </ac:spMkLst>
        </pc:spChg>
        <pc:spChg chg="add del">
          <ac:chgData name="Pablo Monje-Reyes" userId="96b2a33e67b6badf" providerId="LiveId" clId="{5BDD14B8-961C-4FE3-A92D-0ACEB7F31973}" dt="2022-10-16T22:35:29.328" v="1196" actId="26606"/>
          <ac:spMkLst>
            <pc:docMk/>
            <pc:sldMk cId="4056995333" sldId="267"/>
            <ac:spMk id="13" creationId="{42A4FC2C-047E-45A5-965D-8E1E3BF09BC6}"/>
          </ac:spMkLst>
        </pc:spChg>
        <pc:graphicFrameChg chg="add del mod">
          <ac:chgData name="Pablo Monje-Reyes" userId="96b2a33e67b6badf" providerId="LiveId" clId="{5BDD14B8-961C-4FE3-A92D-0ACEB7F31973}" dt="2022-10-16T22:35:15.535" v="1193" actId="478"/>
          <ac:graphicFrameMkLst>
            <pc:docMk/>
            <pc:sldMk cId="4056995333" sldId="267"/>
            <ac:graphicFrameMk id="4" creationId="{8245DF9B-918A-E1E2-3965-0D16AE551A9A}"/>
          </ac:graphicFrameMkLst>
        </pc:graphicFrameChg>
        <pc:picChg chg="add del mod">
          <ac:chgData name="Pablo Monje-Reyes" userId="96b2a33e67b6badf" providerId="LiveId" clId="{5BDD14B8-961C-4FE3-A92D-0ACEB7F31973}" dt="2022-10-09T14:35:47.597" v="69" actId="478"/>
          <ac:picMkLst>
            <pc:docMk/>
            <pc:sldMk cId="4056995333" sldId="267"/>
            <ac:picMk id="4" creationId="{ED1B673E-4E38-6B3D-ACBD-9B7520BBE29C}"/>
          </ac:picMkLst>
        </pc:picChg>
        <pc:picChg chg="add del mod">
          <ac:chgData name="Pablo Monje-Reyes" userId="96b2a33e67b6badf" providerId="LiveId" clId="{5BDD14B8-961C-4FE3-A92D-0ACEB7F31973}" dt="2022-10-16T22:34:55.602" v="1191" actId="478"/>
          <ac:picMkLst>
            <pc:docMk/>
            <pc:sldMk cId="4056995333" sldId="267"/>
            <ac:picMk id="7" creationId="{62AA0E99-AA1E-28EC-C724-BB572D5927AA}"/>
          </ac:picMkLst>
        </pc:picChg>
        <pc:picChg chg="add mod">
          <ac:chgData name="Pablo Monje-Reyes" userId="96b2a33e67b6badf" providerId="LiveId" clId="{5BDD14B8-961C-4FE3-A92D-0ACEB7F31973}" dt="2022-10-16T22:35:29.329" v="1197" actId="26606"/>
          <ac:picMkLst>
            <pc:docMk/>
            <pc:sldMk cId="4056995333" sldId="267"/>
            <ac:picMk id="8" creationId="{A967A00A-D06A-C804-DD07-AC71D7735FA4}"/>
          </ac:picMkLst>
        </pc:picChg>
      </pc:sldChg>
      <pc:sldChg chg="addSp delSp modSp new mod setBg">
        <pc:chgData name="Pablo Monje-Reyes" userId="96b2a33e67b6badf" providerId="LiveId" clId="{5BDD14B8-961C-4FE3-A92D-0ACEB7F31973}" dt="2022-10-09T14:48:41.988" v="77" actId="27614"/>
        <pc:sldMkLst>
          <pc:docMk/>
          <pc:sldMk cId="3386880164" sldId="268"/>
        </pc:sldMkLst>
        <pc:spChg chg="del">
          <ac:chgData name="Pablo Monje-Reyes" userId="96b2a33e67b6badf" providerId="LiveId" clId="{5BDD14B8-961C-4FE3-A92D-0ACEB7F31973}" dt="2022-10-09T14:42:33.013" v="76" actId="26606"/>
          <ac:spMkLst>
            <pc:docMk/>
            <pc:sldMk cId="3386880164" sldId="268"/>
            <ac:spMk id="2" creationId="{08E009AE-C516-66B4-1D13-64910F3EF4DC}"/>
          </ac:spMkLst>
        </pc:spChg>
        <pc:spChg chg="del mod">
          <ac:chgData name="Pablo Monje-Reyes" userId="96b2a33e67b6badf" providerId="LiveId" clId="{5BDD14B8-961C-4FE3-A92D-0ACEB7F31973}" dt="2022-10-09T14:42:30.209" v="75"/>
          <ac:spMkLst>
            <pc:docMk/>
            <pc:sldMk cId="3386880164" sldId="268"/>
            <ac:spMk id="3" creationId="{A3C32466-95CF-28DE-F850-A0E48FEA2666}"/>
          </ac:spMkLst>
        </pc:spChg>
        <pc:picChg chg="add mod">
          <ac:chgData name="Pablo Monje-Reyes" userId="96b2a33e67b6badf" providerId="LiveId" clId="{5BDD14B8-961C-4FE3-A92D-0ACEB7F31973}" dt="2022-10-09T14:48:41.988" v="77" actId="27614"/>
          <ac:picMkLst>
            <pc:docMk/>
            <pc:sldMk cId="3386880164" sldId="268"/>
            <ac:picMk id="4" creationId="{F0C3F209-3D3B-0534-889C-B75CF856CCEE}"/>
          </ac:picMkLst>
        </pc:picChg>
      </pc:sldChg>
      <pc:sldChg chg="addSp delSp modSp new mod setBg">
        <pc:chgData name="Pablo Monje-Reyes" userId="96b2a33e67b6badf" providerId="LiveId" clId="{5BDD14B8-961C-4FE3-A92D-0ACEB7F31973}" dt="2022-10-09T14:48:59.166" v="81" actId="26606"/>
        <pc:sldMkLst>
          <pc:docMk/>
          <pc:sldMk cId="1032331261" sldId="269"/>
        </pc:sldMkLst>
        <pc:spChg chg="del">
          <ac:chgData name="Pablo Monje-Reyes" userId="96b2a33e67b6badf" providerId="LiveId" clId="{5BDD14B8-961C-4FE3-A92D-0ACEB7F31973}" dt="2022-10-09T14:48:59.166" v="81" actId="26606"/>
          <ac:spMkLst>
            <pc:docMk/>
            <pc:sldMk cId="1032331261" sldId="269"/>
            <ac:spMk id="2" creationId="{39D09D54-6D67-5281-BA7A-EB812577A0BF}"/>
          </ac:spMkLst>
        </pc:spChg>
        <pc:spChg chg="del mod">
          <ac:chgData name="Pablo Monje-Reyes" userId="96b2a33e67b6badf" providerId="LiveId" clId="{5BDD14B8-961C-4FE3-A92D-0ACEB7F31973}" dt="2022-10-09T14:48:57.094" v="80"/>
          <ac:spMkLst>
            <pc:docMk/>
            <pc:sldMk cId="1032331261" sldId="269"/>
            <ac:spMk id="3" creationId="{211D9F2C-32B0-7382-C9B9-3A028EF55E23}"/>
          </ac:spMkLst>
        </pc:spChg>
        <pc:picChg chg="add mod">
          <ac:chgData name="Pablo Monje-Reyes" userId="96b2a33e67b6badf" providerId="LiveId" clId="{5BDD14B8-961C-4FE3-A92D-0ACEB7F31973}" dt="2022-10-09T14:48:59.166" v="81" actId="26606"/>
          <ac:picMkLst>
            <pc:docMk/>
            <pc:sldMk cId="1032331261" sldId="269"/>
            <ac:picMk id="4" creationId="{E3965160-5F75-E798-23D7-3D5526D86825}"/>
          </ac:picMkLst>
        </pc:picChg>
      </pc:sldChg>
      <pc:sldChg chg="addSp delSp modSp new mod setBg">
        <pc:chgData name="Pablo Monje-Reyes" userId="96b2a33e67b6badf" providerId="LiveId" clId="{5BDD14B8-961C-4FE3-A92D-0ACEB7F31973}" dt="2022-10-09T14:53:49.238" v="85" actId="26606"/>
        <pc:sldMkLst>
          <pc:docMk/>
          <pc:sldMk cId="1484164276" sldId="270"/>
        </pc:sldMkLst>
        <pc:spChg chg="del">
          <ac:chgData name="Pablo Monje-Reyes" userId="96b2a33e67b6badf" providerId="LiveId" clId="{5BDD14B8-961C-4FE3-A92D-0ACEB7F31973}" dt="2022-10-09T14:53:49.238" v="85" actId="26606"/>
          <ac:spMkLst>
            <pc:docMk/>
            <pc:sldMk cId="1484164276" sldId="270"/>
            <ac:spMk id="2" creationId="{08FA910E-9C43-E001-5A3D-9207B654C4F7}"/>
          </ac:spMkLst>
        </pc:spChg>
        <pc:spChg chg="del mod">
          <ac:chgData name="Pablo Monje-Reyes" userId="96b2a33e67b6badf" providerId="LiveId" clId="{5BDD14B8-961C-4FE3-A92D-0ACEB7F31973}" dt="2022-10-09T14:53:46.870" v="84"/>
          <ac:spMkLst>
            <pc:docMk/>
            <pc:sldMk cId="1484164276" sldId="270"/>
            <ac:spMk id="3" creationId="{D4DB1B2C-AD00-57AD-54D1-36BE7DAA9F14}"/>
          </ac:spMkLst>
        </pc:spChg>
        <pc:picChg chg="add mod">
          <ac:chgData name="Pablo Monje-Reyes" userId="96b2a33e67b6badf" providerId="LiveId" clId="{5BDD14B8-961C-4FE3-A92D-0ACEB7F31973}" dt="2022-10-09T14:53:49.238" v="85" actId="26606"/>
          <ac:picMkLst>
            <pc:docMk/>
            <pc:sldMk cId="1484164276" sldId="270"/>
            <ac:picMk id="4" creationId="{9FE871D4-F2AC-F37B-5FF9-A991E9B1804D}"/>
          </ac:picMkLst>
        </pc:picChg>
      </pc:sldChg>
      <pc:sldChg chg="addSp delSp modSp new del mod setBg">
        <pc:chgData name="Pablo Monje-Reyes" userId="96b2a33e67b6badf" providerId="LiveId" clId="{5BDD14B8-961C-4FE3-A92D-0ACEB7F31973}" dt="2022-10-09T15:02:48.639" v="99" actId="47"/>
        <pc:sldMkLst>
          <pc:docMk/>
          <pc:sldMk cId="642854861" sldId="271"/>
        </pc:sldMkLst>
        <pc:spChg chg="del">
          <ac:chgData name="Pablo Monje-Reyes" userId="96b2a33e67b6badf" providerId="LiveId" clId="{5BDD14B8-961C-4FE3-A92D-0ACEB7F31973}" dt="2022-10-09T15:01:47.372" v="93" actId="26606"/>
          <ac:spMkLst>
            <pc:docMk/>
            <pc:sldMk cId="642854861" sldId="271"/>
            <ac:spMk id="2" creationId="{A9D97FB8-8862-13D4-DC2D-FC4D279A9565}"/>
          </ac:spMkLst>
        </pc:spChg>
        <pc:spChg chg="del">
          <ac:chgData name="Pablo Monje-Reyes" userId="96b2a33e67b6badf" providerId="LiveId" clId="{5BDD14B8-961C-4FE3-A92D-0ACEB7F31973}" dt="2022-10-09T15:01:26.436" v="87"/>
          <ac:spMkLst>
            <pc:docMk/>
            <pc:sldMk cId="642854861" sldId="271"/>
            <ac:spMk id="3" creationId="{4ABF6CA3-247F-B7E1-664D-A7B4BB071354}"/>
          </ac:spMkLst>
        </pc:spChg>
        <pc:spChg chg="add del mod">
          <ac:chgData name="Pablo Monje-Reyes" userId="96b2a33e67b6badf" providerId="LiveId" clId="{5BDD14B8-961C-4FE3-A92D-0ACEB7F31973}" dt="2022-10-09T15:01:45.539" v="92"/>
          <ac:spMkLst>
            <pc:docMk/>
            <pc:sldMk cId="642854861" sldId="271"/>
            <ac:spMk id="6" creationId="{0E51DE53-FD46-2AA8-AF52-F1260C6C7B27}"/>
          </ac:spMkLst>
        </pc:spChg>
        <pc:spChg chg="add del mod">
          <ac:chgData name="Pablo Monje-Reyes" userId="96b2a33e67b6badf" providerId="LiveId" clId="{5BDD14B8-961C-4FE3-A92D-0ACEB7F31973}" dt="2022-10-09T15:02:25.872" v="96"/>
          <ac:spMkLst>
            <pc:docMk/>
            <pc:sldMk cId="642854861" sldId="271"/>
            <ac:spMk id="10" creationId="{EFB99505-5F3D-7950-6EEB-ED3B3085464D}"/>
          </ac:spMkLst>
        </pc:spChg>
        <pc:spChg chg="add mod">
          <ac:chgData name="Pablo Monje-Reyes" userId="96b2a33e67b6badf" providerId="LiveId" clId="{5BDD14B8-961C-4FE3-A92D-0ACEB7F31973}" dt="2022-10-09T15:02:44.917" v="98" actId="478"/>
          <ac:spMkLst>
            <pc:docMk/>
            <pc:sldMk cId="642854861" sldId="271"/>
            <ac:spMk id="13" creationId="{1D8078C4-A572-2AD1-DCAA-BC28E9113550}"/>
          </ac:spMkLst>
        </pc:spChg>
        <pc:spChg chg="add">
          <ac:chgData name="Pablo Monje-Reyes" userId="96b2a33e67b6badf" providerId="LiveId" clId="{5BDD14B8-961C-4FE3-A92D-0ACEB7F31973}" dt="2022-10-09T15:02:27.834" v="97" actId="26606"/>
          <ac:spMkLst>
            <pc:docMk/>
            <pc:sldMk cId="642854861" sldId="271"/>
            <ac:spMk id="16" creationId="{6C4028FD-8BAA-4A19-BFDE-594D991B7552}"/>
          </ac:spMkLst>
        </pc:spChg>
        <pc:graphicFrameChg chg="add del mod">
          <ac:chgData name="Pablo Monje-Reyes" userId="96b2a33e67b6badf" providerId="LiveId" clId="{5BDD14B8-961C-4FE3-A92D-0ACEB7F31973}" dt="2022-10-09T15:01:32.353" v="88" actId="478"/>
          <ac:graphicFrameMkLst>
            <pc:docMk/>
            <pc:sldMk cId="642854861" sldId="271"/>
            <ac:graphicFrameMk id="4" creationId="{E265E8A3-9E54-BB8F-2875-526821426266}"/>
          </ac:graphicFrameMkLst>
        </pc:graphicFrameChg>
        <pc:graphicFrameChg chg="add del mod">
          <ac:chgData name="Pablo Monje-Reyes" userId="96b2a33e67b6badf" providerId="LiveId" clId="{5BDD14B8-961C-4FE3-A92D-0ACEB7F31973}" dt="2022-10-09T15:02:44.917" v="98" actId="478"/>
          <ac:graphicFrameMkLst>
            <pc:docMk/>
            <pc:sldMk cId="642854861" sldId="271"/>
            <ac:graphicFrameMk id="11" creationId="{E265E8A3-9E54-BB8F-2875-526821426266}"/>
          </ac:graphicFrameMkLst>
        </pc:graphicFrameChg>
        <pc:picChg chg="add del">
          <ac:chgData name="Pablo Monje-Reyes" userId="96b2a33e67b6badf" providerId="LiveId" clId="{5BDD14B8-961C-4FE3-A92D-0ACEB7F31973}" dt="2022-10-09T15:01:40.198" v="90" actId="478"/>
          <ac:picMkLst>
            <pc:docMk/>
            <pc:sldMk cId="642854861" sldId="271"/>
            <ac:picMk id="7" creationId="{92DC414B-D6F9-EE48-BD7D-FA37A5FEB18B}"/>
          </ac:picMkLst>
        </pc:picChg>
        <pc:picChg chg="add del mod">
          <ac:chgData name="Pablo Monje-Reyes" userId="96b2a33e67b6badf" providerId="LiveId" clId="{5BDD14B8-961C-4FE3-A92D-0ACEB7F31973}" dt="2022-10-09T15:01:53.115" v="94" actId="478"/>
          <ac:picMkLst>
            <pc:docMk/>
            <pc:sldMk cId="642854861" sldId="271"/>
            <ac:picMk id="8" creationId="{667A1E7F-4DDD-7F2C-1240-9A6A1AA913F0}"/>
          </ac:picMkLst>
        </pc:picChg>
      </pc:sldChg>
      <pc:sldChg chg="addSp delSp modSp new mod setBg">
        <pc:chgData name="Pablo Monje-Reyes" userId="96b2a33e67b6badf" providerId="LiveId" clId="{5BDD14B8-961C-4FE3-A92D-0ACEB7F31973}" dt="2022-10-09T15:02:59.629" v="103" actId="26606"/>
        <pc:sldMkLst>
          <pc:docMk/>
          <pc:sldMk cId="3957941836" sldId="271"/>
        </pc:sldMkLst>
        <pc:spChg chg="del">
          <ac:chgData name="Pablo Monje-Reyes" userId="96b2a33e67b6badf" providerId="LiveId" clId="{5BDD14B8-961C-4FE3-A92D-0ACEB7F31973}" dt="2022-10-09T15:02:59.629" v="103" actId="26606"/>
          <ac:spMkLst>
            <pc:docMk/>
            <pc:sldMk cId="3957941836" sldId="271"/>
            <ac:spMk id="2" creationId="{04CBC2C3-D97A-C117-DD46-FED7F8BDF9BF}"/>
          </ac:spMkLst>
        </pc:spChg>
        <pc:spChg chg="del mod">
          <ac:chgData name="Pablo Monje-Reyes" userId="96b2a33e67b6badf" providerId="LiveId" clId="{5BDD14B8-961C-4FE3-A92D-0ACEB7F31973}" dt="2022-10-09T15:02:56.573" v="102"/>
          <ac:spMkLst>
            <pc:docMk/>
            <pc:sldMk cId="3957941836" sldId="271"/>
            <ac:spMk id="3" creationId="{07BF08B5-2BCC-2CC5-49B6-8BC8D46950DD}"/>
          </ac:spMkLst>
        </pc:spChg>
        <pc:picChg chg="add mod">
          <ac:chgData name="Pablo Monje-Reyes" userId="96b2a33e67b6badf" providerId="LiveId" clId="{5BDD14B8-961C-4FE3-A92D-0ACEB7F31973}" dt="2022-10-09T15:02:59.629" v="103" actId="26606"/>
          <ac:picMkLst>
            <pc:docMk/>
            <pc:sldMk cId="3957941836" sldId="271"/>
            <ac:picMk id="4" creationId="{826EF4EC-9B83-8B45-CEA4-619455E25A5B}"/>
          </ac:picMkLst>
        </pc:picChg>
      </pc:sldChg>
      <pc:sldChg chg="modSp new mod">
        <pc:chgData name="Pablo Monje-Reyes" userId="96b2a33e67b6badf" providerId="LiveId" clId="{5BDD14B8-961C-4FE3-A92D-0ACEB7F31973}" dt="2022-10-11T21:46:12.528" v="1190"/>
        <pc:sldMkLst>
          <pc:docMk/>
          <pc:sldMk cId="115494821" sldId="272"/>
        </pc:sldMkLst>
        <pc:spChg chg="mod">
          <ac:chgData name="Pablo Monje-Reyes" userId="96b2a33e67b6badf" providerId="LiveId" clId="{5BDD14B8-961C-4FE3-A92D-0ACEB7F31973}" dt="2022-10-11T21:46:12.528" v="1190"/>
          <ac:spMkLst>
            <pc:docMk/>
            <pc:sldMk cId="115494821" sldId="272"/>
            <ac:spMk id="2" creationId="{75323E13-7007-D999-AF4A-B90722252F6B}"/>
          </ac:spMkLst>
        </pc:spChg>
        <pc:spChg chg="mod">
          <ac:chgData name="Pablo Monje-Reyes" userId="96b2a33e67b6badf" providerId="LiveId" clId="{5BDD14B8-961C-4FE3-A92D-0ACEB7F31973}" dt="2022-10-11T21:46:12.528" v="1190"/>
          <ac:spMkLst>
            <pc:docMk/>
            <pc:sldMk cId="115494821" sldId="272"/>
            <ac:spMk id="3" creationId="{A34E4809-0423-C618-7B70-F8E860D84EB7}"/>
          </ac:spMkLst>
        </pc:spChg>
      </pc:sldChg>
      <pc:sldChg chg="addSp delSp modSp new mod setBg">
        <pc:chgData name="Pablo Monje-Reyes" userId="96b2a33e67b6badf" providerId="LiveId" clId="{5BDD14B8-961C-4FE3-A92D-0ACEB7F31973}" dt="2022-10-09T15:28:03.037" v="108" actId="26606"/>
        <pc:sldMkLst>
          <pc:docMk/>
          <pc:sldMk cId="2119571248" sldId="273"/>
        </pc:sldMkLst>
        <pc:spChg chg="del">
          <ac:chgData name="Pablo Monje-Reyes" userId="96b2a33e67b6badf" providerId="LiveId" clId="{5BDD14B8-961C-4FE3-A92D-0ACEB7F31973}" dt="2022-10-09T15:28:03.037" v="108" actId="26606"/>
          <ac:spMkLst>
            <pc:docMk/>
            <pc:sldMk cId="2119571248" sldId="273"/>
            <ac:spMk id="2" creationId="{77F24AC6-E282-D5E9-EDA2-940E7E25B190}"/>
          </ac:spMkLst>
        </pc:spChg>
        <pc:spChg chg="del mod">
          <ac:chgData name="Pablo Monje-Reyes" userId="96b2a33e67b6badf" providerId="LiveId" clId="{5BDD14B8-961C-4FE3-A92D-0ACEB7F31973}" dt="2022-10-09T15:28:01.296" v="107"/>
          <ac:spMkLst>
            <pc:docMk/>
            <pc:sldMk cId="2119571248" sldId="273"/>
            <ac:spMk id="3" creationId="{E90A6F20-2B82-2E1C-4352-7E858D78B67B}"/>
          </ac:spMkLst>
        </pc:spChg>
        <pc:picChg chg="add mod">
          <ac:chgData name="Pablo Monje-Reyes" userId="96b2a33e67b6badf" providerId="LiveId" clId="{5BDD14B8-961C-4FE3-A92D-0ACEB7F31973}" dt="2022-10-09T15:28:03.037" v="108" actId="26606"/>
          <ac:picMkLst>
            <pc:docMk/>
            <pc:sldMk cId="2119571248" sldId="273"/>
            <ac:picMk id="4" creationId="{F7CBFED0-AF67-2ECA-0370-25549444AEE2}"/>
          </ac:picMkLst>
        </pc:picChg>
      </pc:sldChg>
      <pc:sldChg chg="addSp delSp modSp new mod setBg">
        <pc:chgData name="Pablo Monje-Reyes" userId="96b2a33e67b6badf" providerId="LiveId" clId="{5BDD14B8-961C-4FE3-A92D-0ACEB7F31973}" dt="2022-10-09T15:32:13.171" v="118" actId="14100"/>
        <pc:sldMkLst>
          <pc:docMk/>
          <pc:sldMk cId="2406105003" sldId="274"/>
        </pc:sldMkLst>
        <pc:spChg chg="del">
          <ac:chgData name="Pablo Monje-Reyes" userId="96b2a33e67b6badf" providerId="LiveId" clId="{5BDD14B8-961C-4FE3-A92D-0ACEB7F31973}" dt="2022-10-09T15:32:05.082" v="115" actId="26606"/>
          <ac:spMkLst>
            <pc:docMk/>
            <pc:sldMk cId="2406105003" sldId="274"/>
            <ac:spMk id="2" creationId="{8BBDDAB6-3B28-65A6-F641-01082D8A1BDB}"/>
          </ac:spMkLst>
        </pc:spChg>
        <pc:spChg chg="del mod">
          <ac:chgData name="Pablo Monje-Reyes" userId="96b2a33e67b6badf" providerId="LiveId" clId="{5BDD14B8-961C-4FE3-A92D-0ACEB7F31973}" dt="2022-10-09T15:31:42.634" v="111"/>
          <ac:spMkLst>
            <pc:docMk/>
            <pc:sldMk cId="2406105003" sldId="274"/>
            <ac:spMk id="3" creationId="{AD67FE80-E229-840A-4337-D34C54E9CEB1}"/>
          </ac:spMkLst>
        </pc:spChg>
        <pc:spChg chg="add del mod">
          <ac:chgData name="Pablo Monje-Reyes" userId="96b2a33e67b6badf" providerId="LiveId" clId="{5BDD14B8-961C-4FE3-A92D-0ACEB7F31973}" dt="2022-10-09T15:32:03.050" v="114"/>
          <ac:spMkLst>
            <pc:docMk/>
            <pc:sldMk cId="2406105003" sldId="274"/>
            <ac:spMk id="6" creationId="{B2F02CA9-5112-F351-41D1-9D36FB424B9A}"/>
          </ac:spMkLst>
        </pc:spChg>
        <pc:graphicFrameChg chg="add del mod">
          <ac:chgData name="Pablo Monje-Reyes" userId="96b2a33e67b6badf" providerId="LiveId" clId="{5BDD14B8-961C-4FE3-A92D-0ACEB7F31973}" dt="2022-10-09T15:31:52.211" v="112" actId="478"/>
          <ac:graphicFrameMkLst>
            <pc:docMk/>
            <pc:sldMk cId="2406105003" sldId="274"/>
            <ac:graphicFrameMk id="4" creationId="{EC01B656-7D8C-1E13-D978-70EA2878FE31}"/>
          </ac:graphicFrameMkLst>
        </pc:graphicFrameChg>
        <pc:picChg chg="add mod">
          <ac:chgData name="Pablo Monje-Reyes" userId="96b2a33e67b6badf" providerId="LiveId" clId="{5BDD14B8-961C-4FE3-A92D-0ACEB7F31973}" dt="2022-10-09T15:32:13.171" v="118" actId="14100"/>
          <ac:picMkLst>
            <pc:docMk/>
            <pc:sldMk cId="2406105003" sldId="274"/>
            <ac:picMk id="7" creationId="{454C78F0-E9EF-313F-3B51-8256645F34C2}"/>
          </ac:picMkLst>
        </pc:picChg>
      </pc:sldChg>
      <pc:sldChg chg="modSp new mod">
        <pc:chgData name="Pablo Monje-Reyes" userId="96b2a33e67b6badf" providerId="LiveId" clId="{5BDD14B8-961C-4FE3-A92D-0ACEB7F31973}" dt="2022-10-11T21:46:12.528" v="1190"/>
        <pc:sldMkLst>
          <pc:docMk/>
          <pc:sldMk cId="3511485700" sldId="275"/>
        </pc:sldMkLst>
        <pc:spChg chg="mod">
          <ac:chgData name="Pablo Monje-Reyes" userId="96b2a33e67b6badf" providerId="LiveId" clId="{5BDD14B8-961C-4FE3-A92D-0ACEB7F31973}" dt="2022-10-11T21:46:12.528" v="1190"/>
          <ac:spMkLst>
            <pc:docMk/>
            <pc:sldMk cId="3511485700" sldId="275"/>
            <ac:spMk id="2" creationId="{491091FE-38B0-FAE9-F58A-28CF56FC31B0}"/>
          </ac:spMkLst>
        </pc:spChg>
        <pc:spChg chg="mod">
          <ac:chgData name="Pablo Monje-Reyes" userId="96b2a33e67b6badf" providerId="LiveId" clId="{5BDD14B8-961C-4FE3-A92D-0ACEB7F31973}" dt="2022-10-11T21:46:12.528" v="1190"/>
          <ac:spMkLst>
            <pc:docMk/>
            <pc:sldMk cId="3511485700" sldId="275"/>
            <ac:spMk id="3" creationId="{3684E85A-5554-B1EB-D231-CB3CDB190F5F}"/>
          </ac:spMkLst>
        </pc:spChg>
      </pc:sldChg>
      <pc:sldChg chg="modSp new mod">
        <pc:chgData name="Pablo Monje-Reyes" userId="96b2a33e67b6badf" providerId="LiveId" clId="{5BDD14B8-961C-4FE3-A92D-0ACEB7F31973}" dt="2022-10-11T21:46:12.528" v="1190"/>
        <pc:sldMkLst>
          <pc:docMk/>
          <pc:sldMk cId="3191275178" sldId="276"/>
        </pc:sldMkLst>
        <pc:spChg chg="mod">
          <ac:chgData name="Pablo Monje-Reyes" userId="96b2a33e67b6badf" providerId="LiveId" clId="{5BDD14B8-961C-4FE3-A92D-0ACEB7F31973}" dt="2022-10-11T21:46:12.528" v="1190"/>
          <ac:spMkLst>
            <pc:docMk/>
            <pc:sldMk cId="3191275178" sldId="276"/>
            <ac:spMk id="2" creationId="{8BA9510C-86ED-DCDE-2ECF-D45E173B9FC0}"/>
          </ac:spMkLst>
        </pc:spChg>
        <pc:spChg chg="mod">
          <ac:chgData name="Pablo Monje-Reyes" userId="96b2a33e67b6badf" providerId="LiveId" clId="{5BDD14B8-961C-4FE3-A92D-0ACEB7F31973}" dt="2022-10-11T21:46:12.528" v="1190"/>
          <ac:spMkLst>
            <pc:docMk/>
            <pc:sldMk cId="3191275178" sldId="276"/>
            <ac:spMk id="3" creationId="{32779E6B-A2E6-12E1-5119-3A2DA6C96DA3}"/>
          </ac:spMkLst>
        </pc:spChg>
      </pc:sldChg>
      <pc:sldChg chg="modSp new mod">
        <pc:chgData name="Pablo Monje-Reyes" userId="96b2a33e67b6badf" providerId="LiveId" clId="{5BDD14B8-961C-4FE3-A92D-0ACEB7F31973}" dt="2022-10-11T21:46:12.528" v="1190"/>
        <pc:sldMkLst>
          <pc:docMk/>
          <pc:sldMk cId="827981235" sldId="277"/>
        </pc:sldMkLst>
        <pc:spChg chg="mod">
          <ac:chgData name="Pablo Monje-Reyes" userId="96b2a33e67b6badf" providerId="LiveId" clId="{5BDD14B8-961C-4FE3-A92D-0ACEB7F31973}" dt="2022-10-11T21:46:12.528" v="1190"/>
          <ac:spMkLst>
            <pc:docMk/>
            <pc:sldMk cId="827981235" sldId="277"/>
            <ac:spMk id="2" creationId="{55778359-4BC8-CDC5-A999-D597CA0B3F3C}"/>
          </ac:spMkLst>
        </pc:spChg>
        <pc:spChg chg="mod">
          <ac:chgData name="Pablo Monje-Reyes" userId="96b2a33e67b6badf" providerId="LiveId" clId="{5BDD14B8-961C-4FE3-A92D-0ACEB7F31973}" dt="2022-10-11T21:46:12.528" v="1190"/>
          <ac:spMkLst>
            <pc:docMk/>
            <pc:sldMk cId="827981235" sldId="277"/>
            <ac:spMk id="3" creationId="{4ABDE29E-2AED-C842-D1B1-CE19C25017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B740E9-F48A-377D-BA2F-2995AC5A63B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2E051D5-ADD5-E998-5475-D73144E89A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616B45B-93FA-F552-020D-F506D6CF4FBA}"/>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8B11172E-5356-82F4-5026-FEAAE95602E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764E9CE-E0BF-18BF-88E4-2E64FE302310}"/>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181498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DE1BA4-4CDC-9487-9AE5-06FE6FEB4E6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F09B0F2-C016-DBED-6A21-6994F0168B8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B5E8366-8BC7-F8B4-F445-C3C4AC69AEDB}"/>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87FE829D-5D98-C2DC-388F-DD00B3914734}"/>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6A052CD-DD54-5911-D2D5-B4CA78259270}"/>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358098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53F1D31-9213-8599-77C3-BC5AE88750F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7DF4292-7BA8-FB52-3283-F45E0CA809E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B499895C-D76C-3E9C-6031-3213F3FD42CF}"/>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08E823A5-7D87-7733-91DF-CC300DD1095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D869968-EEE9-B4C2-BF11-D3DC26F58CA3}"/>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126339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B6A15F-E607-A2FB-7D72-2AB61683D8D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EB99303-0B8E-0D82-39B3-0E0EFB0A21E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EBB64C0E-0ECB-849D-82B2-1EFED927C95C}"/>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ADC7D032-7454-541F-6FFE-F7F87CF0780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322E8BB-D6C1-22B2-8A3E-07B67DE9C21D}"/>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277394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84BAA5-171C-A8D9-D046-6D40E3B8458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035D3C3-A171-00E8-03CE-C97705C2CA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7A3C5A8-E10A-CF9B-26DE-2CCA7035A411}"/>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2FCC7ABC-36C1-8445-29A1-70F933610AC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F33BA4B-F69D-D2F8-F893-D04892CB06AE}"/>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3680159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CF3EB-27D1-0D95-1221-9228A41C399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1176A2F-7367-CE78-9443-31EE7966A93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D67180EB-9D6B-84C4-0941-ABC1ADAB7C5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36ECC419-56DD-21A5-B1DD-1058C75EEA30}"/>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6" name="Marcador de pie de página 5">
            <a:extLst>
              <a:ext uri="{FF2B5EF4-FFF2-40B4-BE49-F238E27FC236}">
                <a16:creationId xmlns:a16="http://schemas.microsoft.com/office/drawing/2014/main" id="{86091B1F-5CA6-4BC9-EB47-BDBAB1871AF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631A2A62-6D56-E069-EA9D-2F2A815FAC63}"/>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26410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47E8F-11D1-6236-0DF9-F98500CAF4F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3C13504-876A-0ABA-1638-322FCF5583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1CF1716-2E16-C5FF-A9F8-F0E7EE94FB8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8E1D8E5D-A97F-9830-140F-9E203FF846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4CAA735-8EC1-65AC-57FD-ED0646202AC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84DD266E-EDCE-CF0D-E121-50A0BC940354}"/>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8" name="Marcador de pie de página 7">
            <a:extLst>
              <a:ext uri="{FF2B5EF4-FFF2-40B4-BE49-F238E27FC236}">
                <a16:creationId xmlns:a16="http://schemas.microsoft.com/office/drawing/2014/main" id="{4D47501C-A630-1A53-56E9-B281981329BE}"/>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C72E005C-89CC-4E0A-C18D-A31CBF0C7EC3}"/>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291675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18A68-1A3D-9553-2444-B0D940C1443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60BF39C-F947-3D23-9104-A2E79BF3B6EF}"/>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4" name="Marcador de pie de página 3">
            <a:extLst>
              <a:ext uri="{FF2B5EF4-FFF2-40B4-BE49-F238E27FC236}">
                <a16:creationId xmlns:a16="http://schemas.microsoft.com/office/drawing/2014/main" id="{268FD050-7DAF-46B1-C003-247D258BB319}"/>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774D0FDE-AF80-B79B-6278-4B82B482FA24}"/>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102686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C333075-D636-5791-D347-CC83117A7AE5}"/>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3" name="Marcador de pie de página 2">
            <a:extLst>
              <a:ext uri="{FF2B5EF4-FFF2-40B4-BE49-F238E27FC236}">
                <a16:creationId xmlns:a16="http://schemas.microsoft.com/office/drawing/2014/main" id="{5A1D5B68-660C-FD76-A0C2-1FCB774D47A6}"/>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37886ED3-C8EC-8732-03B1-DACC235AA841}"/>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255542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1AAD76-ABF4-4CDC-44AE-A2B5782DB00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D315BDA-9BB4-CFE2-158F-4BF8D4C2D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A9E7B46-232A-982A-75B4-F3351E64B4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6C54BF4-0F31-CF5B-9476-00090F48372F}"/>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6" name="Marcador de pie de página 5">
            <a:extLst>
              <a:ext uri="{FF2B5EF4-FFF2-40B4-BE49-F238E27FC236}">
                <a16:creationId xmlns:a16="http://schemas.microsoft.com/office/drawing/2014/main" id="{2562AB03-109C-C703-46BC-4BB2944BAC5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0355563-5FD2-51B7-241D-1279A72C6003}"/>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98179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2E43F8-971A-1900-2C73-ABDA9F97585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77CE92DA-B807-D8D5-D653-61831F3969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9010C570-D539-0336-84E6-8FF8A0E52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742352E-071C-C5FC-1607-0BA158804D2E}"/>
              </a:ext>
            </a:extLst>
          </p:cNvPr>
          <p:cNvSpPr>
            <a:spLocks noGrp="1"/>
          </p:cNvSpPr>
          <p:nvPr>
            <p:ph type="dt" sz="half" idx="10"/>
          </p:nvPr>
        </p:nvSpPr>
        <p:spPr/>
        <p:txBody>
          <a:bodyPr/>
          <a:lstStyle/>
          <a:p>
            <a:fld id="{F14FB703-6BA3-438A-B38C-4031BDA3FDB5}" type="datetimeFigureOut">
              <a:rPr lang="es-CL" smtClean="0"/>
              <a:t>16-10-2022</a:t>
            </a:fld>
            <a:endParaRPr lang="es-CL"/>
          </a:p>
        </p:txBody>
      </p:sp>
      <p:sp>
        <p:nvSpPr>
          <p:cNvPr id="6" name="Marcador de pie de página 5">
            <a:extLst>
              <a:ext uri="{FF2B5EF4-FFF2-40B4-BE49-F238E27FC236}">
                <a16:creationId xmlns:a16="http://schemas.microsoft.com/office/drawing/2014/main" id="{4C90C9E9-BA49-C8C2-8D5E-0DF7DC80A210}"/>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0E30257-BE63-1C75-7B9B-87D21F38339F}"/>
              </a:ext>
            </a:extLst>
          </p:cNvPr>
          <p:cNvSpPr>
            <a:spLocks noGrp="1"/>
          </p:cNvSpPr>
          <p:nvPr>
            <p:ph type="sldNum" sz="quarter" idx="12"/>
          </p:nvPr>
        </p:nvSpPr>
        <p:spPr/>
        <p:txBody>
          <a:bodyPr/>
          <a:lstStyle/>
          <a:p>
            <a:fld id="{79A71522-915A-4DDD-8FDF-13C8486FC3A7}" type="slidenum">
              <a:rPr lang="es-CL" smtClean="0"/>
              <a:t>‹Nº›</a:t>
            </a:fld>
            <a:endParaRPr lang="es-CL"/>
          </a:p>
        </p:txBody>
      </p:sp>
    </p:spTree>
    <p:extLst>
      <p:ext uri="{BB962C8B-B14F-4D97-AF65-F5344CB8AC3E}">
        <p14:creationId xmlns:p14="http://schemas.microsoft.com/office/powerpoint/2010/main" val="369030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B548B48-00A8-B58A-6A21-0183301B01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3C2ABF1-C585-E084-BF5D-57D4929DD8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01E50E3-18C3-4B5E-BEC2-6F1FE17F2E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FB703-6BA3-438A-B38C-4031BDA3FDB5}" type="datetimeFigureOut">
              <a:rPr lang="es-CL" smtClean="0"/>
              <a:t>16-10-2022</a:t>
            </a:fld>
            <a:endParaRPr lang="es-CL"/>
          </a:p>
        </p:txBody>
      </p:sp>
      <p:sp>
        <p:nvSpPr>
          <p:cNvPr id="5" name="Marcador de pie de página 4">
            <a:extLst>
              <a:ext uri="{FF2B5EF4-FFF2-40B4-BE49-F238E27FC236}">
                <a16:creationId xmlns:a16="http://schemas.microsoft.com/office/drawing/2014/main" id="{AB996D78-D3CF-8321-7078-E115B0C0F6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18DADC7-5568-4AE6-85DA-D28B9D4CE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71522-915A-4DDD-8FDF-13C8486FC3A7}" type="slidenum">
              <a:rPr lang="es-CL" smtClean="0"/>
              <a:t>‹Nº›</a:t>
            </a:fld>
            <a:endParaRPr lang="es-CL"/>
          </a:p>
        </p:txBody>
      </p:sp>
    </p:spTree>
    <p:extLst>
      <p:ext uri="{BB962C8B-B14F-4D97-AF65-F5344CB8AC3E}">
        <p14:creationId xmlns:p14="http://schemas.microsoft.com/office/powerpoint/2010/main" val="246075111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6D0F79-63A3-31D1-2DF9-D94D9A49DA1E}"/>
              </a:ext>
            </a:extLst>
          </p:cNvPr>
          <p:cNvSpPr>
            <a:spLocks noGrp="1"/>
          </p:cNvSpPr>
          <p:nvPr>
            <p:ph type="ctrTitle"/>
          </p:nvPr>
        </p:nvSpPr>
        <p:spPr/>
        <p:txBody>
          <a:bodyPr anchor="ctr"/>
          <a:lstStyle/>
          <a:p>
            <a:r>
              <a:rPr lang="es-ES" dirty="0"/>
              <a:t>Datos e Información sobre Personal en Salud</a:t>
            </a:r>
            <a:endParaRPr lang="es-CL" dirty="0"/>
          </a:p>
        </p:txBody>
      </p:sp>
      <p:sp>
        <p:nvSpPr>
          <p:cNvPr id="3" name="Subtítulo 2">
            <a:extLst>
              <a:ext uri="{FF2B5EF4-FFF2-40B4-BE49-F238E27FC236}">
                <a16:creationId xmlns:a16="http://schemas.microsoft.com/office/drawing/2014/main" id="{624F0D35-5C1F-DF6A-DF53-D08D858F57F9}"/>
              </a:ext>
            </a:extLst>
          </p:cNvPr>
          <p:cNvSpPr>
            <a:spLocks noGrp="1"/>
          </p:cNvSpPr>
          <p:nvPr>
            <p:ph type="subTitle" idx="1"/>
          </p:nvPr>
        </p:nvSpPr>
        <p:spPr/>
        <p:txBody>
          <a:bodyPr/>
          <a:lstStyle/>
          <a:p>
            <a:endParaRPr lang="es-ES" dirty="0"/>
          </a:p>
          <a:p>
            <a:r>
              <a:rPr lang="es-CL" dirty="0"/>
              <a:t>FENATS Nacional</a:t>
            </a:r>
          </a:p>
        </p:txBody>
      </p:sp>
    </p:spTree>
    <p:extLst>
      <p:ext uri="{BB962C8B-B14F-4D97-AF65-F5344CB8AC3E}">
        <p14:creationId xmlns:p14="http://schemas.microsoft.com/office/powerpoint/2010/main" val="1764384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599C37F7-F471-B0C6-BA91-7D788260F75E}"/>
              </a:ext>
            </a:extLst>
          </p:cNvPr>
          <p:cNvPicPr>
            <a:picLocks noGrp="1" noChangeAspect="1"/>
          </p:cNvPicPr>
          <p:nvPr>
            <p:ph idx="1"/>
          </p:nvPr>
        </p:nvPicPr>
        <p:blipFill>
          <a:blip r:embed="rId2"/>
          <a:stretch>
            <a:fillRect/>
          </a:stretch>
        </p:blipFill>
        <p:spPr>
          <a:xfrm>
            <a:off x="1165851" y="643466"/>
            <a:ext cx="9860297" cy="5571067"/>
          </a:xfrm>
          <a:prstGeom prst="rect">
            <a:avLst/>
          </a:prstGeom>
        </p:spPr>
      </p:pic>
    </p:spTree>
    <p:extLst>
      <p:ext uri="{BB962C8B-B14F-4D97-AF65-F5344CB8AC3E}">
        <p14:creationId xmlns:p14="http://schemas.microsoft.com/office/powerpoint/2010/main" val="1056433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BDA61E-D85E-F525-34F8-C19815B7950A}"/>
              </a:ext>
            </a:extLst>
          </p:cNvPr>
          <p:cNvSpPr>
            <a:spLocks noGrp="1"/>
          </p:cNvSpPr>
          <p:nvPr>
            <p:ph type="title"/>
          </p:nvPr>
        </p:nvSpPr>
        <p:spPr/>
        <p:txBody>
          <a:bodyPr/>
          <a:lstStyle/>
          <a:p>
            <a:r>
              <a:rPr lang="es-ES" dirty="0"/>
              <a:t>Personal de Salud (por tipo de contrato)</a:t>
            </a:r>
            <a:endParaRPr lang="es-CL" dirty="0"/>
          </a:p>
        </p:txBody>
      </p:sp>
      <p:sp>
        <p:nvSpPr>
          <p:cNvPr id="3" name="Marcador de contenido 2">
            <a:extLst>
              <a:ext uri="{FF2B5EF4-FFF2-40B4-BE49-F238E27FC236}">
                <a16:creationId xmlns:a16="http://schemas.microsoft.com/office/drawing/2014/main" id="{BBFBA0B5-A1D9-634C-B6AB-89B64250B870}"/>
              </a:ext>
            </a:extLst>
          </p:cNvPr>
          <p:cNvSpPr>
            <a:spLocks noGrp="1"/>
          </p:cNvSpPr>
          <p:nvPr>
            <p:ph idx="1"/>
          </p:nvPr>
        </p:nvSpPr>
        <p:spPr/>
        <p:txBody>
          <a:bodyPr anchor="ctr"/>
          <a:lstStyle/>
          <a:p>
            <a:r>
              <a:rPr lang="es-ES" b="1" dirty="0"/>
              <a:t>Planta </a:t>
            </a:r>
          </a:p>
          <a:p>
            <a:r>
              <a:rPr lang="es-ES" b="1" dirty="0"/>
              <a:t>Contrata</a:t>
            </a:r>
          </a:p>
          <a:p>
            <a:r>
              <a:rPr lang="es-ES" b="1" dirty="0"/>
              <a:t>Otras Calidades Jurídicas</a:t>
            </a:r>
          </a:p>
          <a:p>
            <a:r>
              <a:rPr lang="es-ES" b="1" dirty="0"/>
              <a:t>Honorarios </a:t>
            </a:r>
          </a:p>
          <a:p>
            <a:r>
              <a:rPr lang="es-ES" b="1" dirty="0"/>
              <a:t>Suplente y reemplazo</a:t>
            </a:r>
          </a:p>
          <a:p>
            <a:r>
              <a:rPr lang="es-ES" b="1" dirty="0"/>
              <a:t>Fuera de Dotación y Otro tipo de Contrato</a:t>
            </a:r>
          </a:p>
        </p:txBody>
      </p:sp>
    </p:spTree>
    <p:extLst>
      <p:ext uri="{BB962C8B-B14F-4D97-AF65-F5344CB8AC3E}">
        <p14:creationId xmlns:p14="http://schemas.microsoft.com/office/powerpoint/2010/main" val="2768276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DD485A52-3D67-FB3C-6C99-A61E571B91A1}"/>
              </a:ext>
            </a:extLst>
          </p:cNvPr>
          <p:cNvPicPr>
            <a:picLocks noGrp="1" noChangeAspect="1"/>
          </p:cNvPicPr>
          <p:nvPr>
            <p:ph idx="1"/>
          </p:nvPr>
        </p:nvPicPr>
        <p:blipFill>
          <a:blip r:embed="rId2"/>
          <a:stretch>
            <a:fillRect/>
          </a:stretch>
        </p:blipFill>
        <p:spPr>
          <a:xfrm>
            <a:off x="643467" y="689102"/>
            <a:ext cx="10905066" cy="5479795"/>
          </a:xfrm>
          <a:prstGeom prst="rect">
            <a:avLst/>
          </a:prstGeom>
        </p:spPr>
      </p:pic>
    </p:spTree>
    <p:extLst>
      <p:ext uri="{BB962C8B-B14F-4D97-AF65-F5344CB8AC3E}">
        <p14:creationId xmlns:p14="http://schemas.microsoft.com/office/powerpoint/2010/main" val="568356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696DF7AA-7AA3-A1B3-C5A3-82E62B6AF732}"/>
              </a:ext>
            </a:extLst>
          </p:cNvPr>
          <p:cNvPicPr>
            <a:picLocks noGrp="1" noChangeAspect="1"/>
          </p:cNvPicPr>
          <p:nvPr>
            <p:ph idx="1"/>
          </p:nvPr>
        </p:nvPicPr>
        <p:blipFill>
          <a:blip r:embed="rId2"/>
          <a:stretch>
            <a:fillRect/>
          </a:stretch>
        </p:blipFill>
        <p:spPr>
          <a:xfrm>
            <a:off x="643467" y="770889"/>
            <a:ext cx="10905066" cy="5316220"/>
          </a:xfrm>
          <a:prstGeom prst="rect">
            <a:avLst/>
          </a:prstGeom>
        </p:spPr>
      </p:pic>
    </p:spTree>
    <p:extLst>
      <p:ext uri="{BB962C8B-B14F-4D97-AF65-F5344CB8AC3E}">
        <p14:creationId xmlns:p14="http://schemas.microsoft.com/office/powerpoint/2010/main" val="3213264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Marcador de contenido 7">
            <a:extLst>
              <a:ext uri="{FF2B5EF4-FFF2-40B4-BE49-F238E27FC236}">
                <a16:creationId xmlns:a16="http://schemas.microsoft.com/office/drawing/2014/main" id="{A967A00A-D06A-C804-DD07-AC71D7735FA4}"/>
              </a:ext>
            </a:extLst>
          </p:cNvPr>
          <p:cNvPicPr>
            <a:picLocks noGrp="1" noChangeAspect="1"/>
          </p:cNvPicPr>
          <p:nvPr>
            <p:ph idx="1"/>
          </p:nvPr>
        </p:nvPicPr>
        <p:blipFill>
          <a:blip r:embed="rId2"/>
          <a:stretch>
            <a:fillRect/>
          </a:stretch>
        </p:blipFill>
        <p:spPr>
          <a:xfrm>
            <a:off x="1121832" y="643466"/>
            <a:ext cx="9948335" cy="5571067"/>
          </a:xfrm>
          <a:prstGeom prst="rect">
            <a:avLst/>
          </a:prstGeom>
        </p:spPr>
      </p:pic>
    </p:spTree>
    <p:extLst>
      <p:ext uri="{BB962C8B-B14F-4D97-AF65-F5344CB8AC3E}">
        <p14:creationId xmlns:p14="http://schemas.microsoft.com/office/powerpoint/2010/main" val="4056995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descr="Gráfico, Gráfico de líneas&#10;&#10;Descripción generada automáticamente">
            <a:extLst>
              <a:ext uri="{FF2B5EF4-FFF2-40B4-BE49-F238E27FC236}">
                <a16:creationId xmlns:a16="http://schemas.microsoft.com/office/drawing/2014/main" id="{F0C3F209-3D3B-0534-889C-B75CF856CCEE}"/>
              </a:ext>
            </a:extLst>
          </p:cNvPr>
          <p:cNvPicPr>
            <a:picLocks noGrp="1" noChangeAspect="1"/>
          </p:cNvPicPr>
          <p:nvPr>
            <p:ph idx="1"/>
          </p:nvPr>
        </p:nvPicPr>
        <p:blipFill>
          <a:blip r:embed="rId2"/>
          <a:stretch>
            <a:fillRect/>
          </a:stretch>
        </p:blipFill>
        <p:spPr>
          <a:xfrm>
            <a:off x="1603205" y="643466"/>
            <a:ext cx="8985590" cy="5571067"/>
          </a:xfrm>
          <a:prstGeom prst="rect">
            <a:avLst/>
          </a:prstGeom>
        </p:spPr>
      </p:pic>
    </p:spTree>
    <p:extLst>
      <p:ext uri="{BB962C8B-B14F-4D97-AF65-F5344CB8AC3E}">
        <p14:creationId xmlns:p14="http://schemas.microsoft.com/office/powerpoint/2010/main" val="3386880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E3965160-5F75-E798-23D7-3D5526D86825}"/>
              </a:ext>
            </a:extLst>
          </p:cNvPr>
          <p:cNvPicPr>
            <a:picLocks noGrp="1" noChangeAspect="1"/>
          </p:cNvPicPr>
          <p:nvPr>
            <p:ph idx="1"/>
          </p:nvPr>
        </p:nvPicPr>
        <p:blipFill>
          <a:blip r:embed="rId2"/>
          <a:stretch>
            <a:fillRect/>
          </a:stretch>
        </p:blipFill>
        <p:spPr>
          <a:xfrm>
            <a:off x="1354667" y="643466"/>
            <a:ext cx="9482666" cy="5571067"/>
          </a:xfrm>
          <a:prstGeom prst="rect">
            <a:avLst/>
          </a:prstGeom>
        </p:spPr>
      </p:pic>
    </p:spTree>
    <p:extLst>
      <p:ext uri="{BB962C8B-B14F-4D97-AF65-F5344CB8AC3E}">
        <p14:creationId xmlns:p14="http://schemas.microsoft.com/office/powerpoint/2010/main" val="1032331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9FE871D4-F2AC-F37B-5FF9-A991E9B1804D}"/>
              </a:ext>
            </a:extLst>
          </p:cNvPr>
          <p:cNvPicPr>
            <a:picLocks noGrp="1" noChangeAspect="1"/>
          </p:cNvPicPr>
          <p:nvPr>
            <p:ph idx="1"/>
          </p:nvPr>
        </p:nvPicPr>
        <p:blipFill>
          <a:blip r:embed="rId2"/>
          <a:stretch>
            <a:fillRect/>
          </a:stretch>
        </p:blipFill>
        <p:spPr>
          <a:xfrm>
            <a:off x="1165851" y="643466"/>
            <a:ext cx="9860297" cy="5571067"/>
          </a:xfrm>
          <a:prstGeom prst="rect">
            <a:avLst/>
          </a:prstGeom>
        </p:spPr>
      </p:pic>
    </p:spTree>
    <p:extLst>
      <p:ext uri="{BB962C8B-B14F-4D97-AF65-F5344CB8AC3E}">
        <p14:creationId xmlns:p14="http://schemas.microsoft.com/office/powerpoint/2010/main" val="148416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826EF4EC-9B83-8B45-CEA4-619455E25A5B}"/>
              </a:ext>
            </a:extLst>
          </p:cNvPr>
          <p:cNvPicPr>
            <a:picLocks noGrp="1" noChangeAspect="1"/>
          </p:cNvPicPr>
          <p:nvPr>
            <p:ph idx="1"/>
          </p:nvPr>
        </p:nvPicPr>
        <p:blipFill>
          <a:blip r:embed="rId2"/>
          <a:stretch>
            <a:fillRect/>
          </a:stretch>
        </p:blipFill>
        <p:spPr>
          <a:xfrm>
            <a:off x="1529553" y="643466"/>
            <a:ext cx="9132894" cy="5571067"/>
          </a:xfrm>
          <a:prstGeom prst="rect">
            <a:avLst/>
          </a:prstGeom>
        </p:spPr>
      </p:pic>
    </p:spTree>
    <p:extLst>
      <p:ext uri="{BB962C8B-B14F-4D97-AF65-F5344CB8AC3E}">
        <p14:creationId xmlns:p14="http://schemas.microsoft.com/office/powerpoint/2010/main" val="3957941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323E13-7007-D999-AF4A-B90722252F6B}"/>
              </a:ext>
            </a:extLst>
          </p:cNvPr>
          <p:cNvSpPr>
            <a:spLocks noGrp="1"/>
          </p:cNvSpPr>
          <p:nvPr>
            <p:ph type="title"/>
          </p:nvPr>
        </p:nvSpPr>
        <p:spPr/>
        <p:txBody>
          <a:bodyPr/>
          <a:lstStyle/>
          <a:p>
            <a:r>
              <a:rPr lang="es-ES" dirty="0"/>
              <a:t>Personal de Salud (Tramos de Edad)</a:t>
            </a:r>
            <a:endParaRPr lang="es-CL" dirty="0"/>
          </a:p>
        </p:txBody>
      </p:sp>
      <p:sp>
        <p:nvSpPr>
          <p:cNvPr id="3" name="Marcador de contenido 2">
            <a:extLst>
              <a:ext uri="{FF2B5EF4-FFF2-40B4-BE49-F238E27FC236}">
                <a16:creationId xmlns:a16="http://schemas.microsoft.com/office/drawing/2014/main" id="{A34E4809-0423-C618-7B70-F8E860D84EB7}"/>
              </a:ext>
            </a:extLst>
          </p:cNvPr>
          <p:cNvSpPr>
            <a:spLocks noGrp="1"/>
          </p:cNvSpPr>
          <p:nvPr>
            <p:ph idx="1"/>
          </p:nvPr>
        </p:nvSpPr>
        <p:spPr/>
        <p:txBody>
          <a:bodyPr anchor="ctr"/>
          <a:lstStyle/>
          <a:p>
            <a:r>
              <a:rPr lang="es-ES" b="1" dirty="0"/>
              <a:t>24 años o menos</a:t>
            </a:r>
          </a:p>
          <a:p>
            <a:r>
              <a:rPr lang="es-ES" b="1" dirty="0"/>
              <a:t>25 y 34 años</a:t>
            </a:r>
          </a:p>
          <a:p>
            <a:r>
              <a:rPr lang="es-ES" b="1" dirty="0"/>
              <a:t>35 y 44 años</a:t>
            </a:r>
          </a:p>
          <a:p>
            <a:r>
              <a:rPr lang="es-ES" b="1" dirty="0"/>
              <a:t>45 y 54 años</a:t>
            </a:r>
          </a:p>
          <a:p>
            <a:r>
              <a:rPr lang="es-ES" b="1" dirty="0"/>
              <a:t>55 y 59 años</a:t>
            </a:r>
          </a:p>
          <a:p>
            <a:r>
              <a:rPr lang="es-ES" b="1" dirty="0"/>
              <a:t>60 y 64 años</a:t>
            </a:r>
          </a:p>
          <a:p>
            <a:r>
              <a:rPr lang="es-ES" b="1" dirty="0"/>
              <a:t>65 y más años</a:t>
            </a:r>
          </a:p>
        </p:txBody>
      </p:sp>
    </p:spTree>
    <p:extLst>
      <p:ext uri="{BB962C8B-B14F-4D97-AF65-F5344CB8AC3E}">
        <p14:creationId xmlns:p14="http://schemas.microsoft.com/office/powerpoint/2010/main" val="11549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091FE-38B0-FAE9-F58A-28CF56FC31B0}"/>
              </a:ext>
            </a:extLst>
          </p:cNvPr>
          <p:cNvSpPr>
            <a:spLocks noGrp="1"/>
          </p:cNvSpPr>
          <p:nvPr>
            <p:ph type="title"/>
          </p:nvPr>
        </p:nvSpPr>
        <p:spPr/>
        <p:txBody>
          <a:bodyPr/>
          <a:lstStyle/>
          <a:p>
            <a:r>
              <a:rPr lang="es-ES" dirty="0"/>
              <a:t>Objetivos </a:t>
            </a:r>
            <a:endParaRPr lang="es-CL" dirty="0"/>
          </a:p>
        </p:txBody>
      </p:sp>
      <p:sp>
        <p:nvSpPr>
          <p:cNvPr id="3" name="Marcador de contenido 2">
            <a:extLst>
              <a:ext uri="{FF2B5EF4-FFF2-40B4-BE49-F238E27FC236}">
                <a16:creationId xmlns:a16="http://schemas.microsoft.com/office/drawing/2014/main" id="{3684E85A-5554-B1EB-D231-CB3CDB190F5F}"/>
              </a:ext>
            </a:extLst>
          </p:cNvPr>
          <p:cNvSpPr>
            <a:spLocks noGrp="1"/>
          </p:cNvSpPr>
          <p:nvPr>
            <p:ph idx="1"/>
          </p:nvPr>
        </p:nvSpPr>
        <p:spPr/>
        <p:txBody>
          <a:bodyPr anchor="ctr"/>
          <a:lstStyle/>
          <a:p>
            <a:pPr algn="just"/>
            <a:r>
              <a:rPr lang="es-ES" dirty="0"/>
              <a:t>Desarrollar un análisis de la información proporcionada por el Ministerio de Salud a la Dirección de Presupuesto (DIPRES) en cuanto a gestión de personal del ministerio. </a:t>
            </a:r>
          </a:p>
          <a:p>
            <a:pPr algn="just"/>
            <a:endParaRPr lang="es-ES" dirty="0"/>
          </a:p>
          <a:p>
            <a:pPr algn="just"/>
            <a:r>
              <a:rPr lang="es-ES" dirty="0"/>
              <a:t>Extraer la información de importancia para FENATS en términos de principales negociaciones con el ministerio. </a:t>
            </a:r>
          </a:p>
          <a:p>
            <a:pPr marL="0" indent="0">
              <a:buNone/>
            </a:pPr>
            <a:endParaRPr lang="es-CL" dirty="0"/>
          </a:p>
        </p:txBody>
      </p:sp>
    </p:spTree>
    <p:extLst>
      <p:ext uri="{BB962C8B-B14F-4D97-AF65-F5344CB8AC3E}">
        <p14:creationId xmlns:p14="http://schemas.microsoft.com/office/powerpoint/2010/main" val="3511485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F7CBFED0-AF67-2ECA-0370-25549444AEE2}"/>
              </a:ext>
            </a:extLst>
          </p:cNvPr>
          <p:cNvPicPr>
            <a:picLocks noGrp="1" noChangeAspect="1"/>
          </p:cNvPicPr>
          <p:nvPr>
            <p:ph idx="1"/>
          </p:nvPr>
        </p:nvPicPr>
        <p:blipFill>
          <a:blip r:embed="rId2"/>
          <a:stretch>
            <a:fillRect/>
          </a:stretch>
        </p:blipFill>
        <p:spPr>
          <a:xfrm>
            <a:off x="643467" y="831028"/>
            <a:ext cx="10905066" cy="5195943"/>
          </a:xfrm>
          <a:prstGeom prst="rect">
            <a:avLst/>
          </a:prstGeom>
        </p:spPr>
      </p:pic>
    </p:spTree>
    <p:extLst>
      <p:ext uri="{BB962C8B-B14F-4D97-AF65-F5344CB8AC3E}">
        <p14:creationId xmlns:p14="http://schemas.microsoft.com/office/powerpoint/2010/main" val="2119571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454C78F0-E9EF-313F-3B51-8256645F34C2}"/>
              </a:ext>
            </a:extLst>
          </p:cNvPr>
          <p:cNvPicPr>
            <a:picLocks noGrp="1" noChangeAspect="1"/>
          </p:cNvPicPr>
          <p:nvPr>
            <p:ph idx="1"/>
          </p:nvPr>
        </p:nvPicPr>
        <p:blipFill>
          <a:blip r:embed="rId2"/>
          <a:stretch>
            <a:fillRect/>
          </a:stretch>
        </p:blipFill>
        <p:spPr>
          <a:xfrm>
            <a:off x="643467" y="757084"/>
            <a:ext cx="10905066" cy="5152103"/>
          </a:xfrm>
          <a:prstGeom prst="rect">
            <a:avLst/>
          </a:prstGeom>
        </p:spPr>
      </p:pic>
    </p:spTree>
    <p:extLst>
      <p:ext uri="{BB962C8B-B14F-4D97-AF65-F5344CB8AC3E}">
        <p14:creationId xmlns:p14="http://schemas.microsoft.com/office/powerpoint/2010/main" val="240610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9510C-86ED-DCDE-2ECF-D45E173B9FC0}"/>
              </a:ext>
            </a:extLst>
          </p:cNvPr>
          <p:cNvSpPr>
            <a:spLocks noGrp="1"/>
          </p:cNvSpPr>
          <p:nvPr>
            <p:ph type="title"/>
          </p:nvPr>
        </p:nvSpPr>
        <p:spPr/>
        <p:txBody>
          <a:bodyPr/>
          <a:lstStyle/>
          <a:p>
            <a:r>
              <a:rPr lang="es-ES" dirty="0"/>
              <a:t>Elementos para el análisis.</a:t>
            </a:r>
            <a:endParaRPr lang="es-CL" dirty="0"/>
          </a:p>
        </p:txBody>
      </p:sp>
      <p:sp>
        <p:nvSpPr>
          <p:cNvPr id="3" name="Marcador de contenido 2">
            <a:extLst>
              <a:ext uri="{FF2B5EF4-FFF2-40B4-BE49-F238E27FC236}">
                <a16:creationId xmlns:a16="http://schemas.microsoft.com/office/drawing/2014/main" id="{32779E6B-A2E6-12E1-5119-3A2DA6C96DA3}"/>
              </a:ext>
            </a:extLst>
          </p:cNvPr>
          <p:cNvSpPr>
            <a:spLocks noGrp="1"/>
          </p:cNvSpPr>
          <p:nvPr>
            <p:ph idx="1"/>
          </p:nvPr>
        </p:nvSpPr>
        <p:spPr/>
        <p:txBody>
          <a:bodyPr>
            <a:normAutofit/>
          </a:bodyPr>
          <a:lstStyle/>
          <a:p>
            <a:pPr algn="just"/>
            <a:r>
              <a:rPr lang="es-ES" sz="2400" dirty="0"/>
              <a:t>Los datos presentados son extraídos de la de los cuadros estadísticos con caracterización del personal del Gobierno Central, con corte al 31 de diciembre de cada año. </a:t>
            </a:r>
          </a:p>
          <a:p>
            <a:pPr algn="just"/>
            <a:endParaRPr lang="es-ES" dirty="0"/>
          </a:p>
          <a:p>
            <a:pPr algn="just"/>
            <a:r>
              <a:rPr lang="es-ES" dirty="0"/>
              <a:t>Servicios de Salud (</a:t>
            </a:r>
            <a:r>
              <a:rPr lang="es-ES" dirty="0" err="1"/>
              <a:t>Sersal</a:t>
            </a:r>
            <a:r>
              <a:rPr lang="es-ES" dirty="0"/>
              <a:t>). </a:t>
            </a:r>
            <a:r>
              <a:rPr lang="es-ES" sz="2400" dirty="0"/>
              <a:t>En esta categoría se incluye a los servicios de salud dependientes del Ministerio de Salud, donde se agrupa al personal encargado de la prestación de salud directa en los establecimientos de salud, al personal encargado de la administración de estos, y al personal que se desempeña en las direcciones de servicio. Excluye el personal dependiente del servicio de salud municipal. </a:t>
            </a:r>
            <a:r>
              <a:rPr lang="es-ES" sz="1800" i="1" dirty="0"/>
              <a:t>(ANUARIO ESTADÍSTICO DEL EMPLEO PÚBLICO EN EL GOBIERNO CENTRAL 2012-2021; DIPRES; pp. 174 – 175)</a:t>
            </a:r>
            <a:endParaRPr lang="es-CL" i="1" dirty="0"/>
          </a:p>
        </p:txBody>
      </p:sp>
    </p:spTree>
    <p:extLst>
      <p:ext uri="{BB962C8B-B14F-4D97-AF65-F5344CB8AC3E}">
        <p14:creationId xmlns:p14="http://schemas.microsoft.com/office/powerpoint/2010/main" val="31912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778359-4BC8-CDC5-A999-D597CA0B3F3C}"/>
              </a:ext>
            </a:extLst>
          </p:cNvPr>
          <p:cNvSpPr>
            <a:spLocks noGrp="1"/>
          </p:cNvSpPr>
          <p:nvPr>
            <p:ph type="title"/>
          </p:nvPr>
        </p:nvSpPr>
        <p:spPr/>
        <p:txBody>
          <a:bodyPr/>
          <a:lstStyle/>
          <a:p>
            <a:r>
              <a:rPr lang="es-ES" dirty="0"/>
              <a:t>Personal de Salud (Planta y Contrata)</a:t>
            </a:r>
            <a:endParaRPr lang="es-CL" dirty="0"/>
          </a:p>
        </p:txBody>
      </p:sp>
      <p:sp>
        <p:nvSpPr>
          <p:cNvPr id="3" name="Marcador de contenido 2">
            <a:extLst>
              <a:ext uri="{FF2B5EF4-FFF2-40B4-BE49-F238E27FC236}">
                <a16:creationId xmlns:a16="http://schemas.microsoft.com/office/drawing/2014/main" id="{4ABDE29E-2AED-C842-D1B1-CE19C250172B}"/>
              </a:ext>
            </a:extLst>
          </p:cNvPr>
          <p:cNvSpPr>
            <a:spLocks noGrp="1"/>
          </p:cNvSpPr>
          <p:nvPr>
            <p:ph idx="1"/>
          </p:nvPr>
        </p:nvSpPr>
        <p:spPr/>
        <p:txBody>
          <a:bodyPr anchor="ctr"/>
          <a:lstStyle/>
          <a:p>
            <a:r>
              <a:rPr lang="es-ES" b="1" dirty="0"/>
              <a:t>Directivos </a:t>
            </a:r>
          </a:p>
          <a:p>
            <a:r>
              <a:rPr lang="es-ES" b="1" dirty="0"/>
              <a:t>Profesionales</a:t>
            </a:r>
          </a:p>
          <a:p>
            <a:r>
              <a:rPr lang="es-ES" b="1" dirty="0"/>
              <a:t>Técnicos </a:t>
            </a:r>
          </a:p>
          <a:p>
            <a:r>
              <a:rPr lang="es-ES" b="1" dirty="0"/>
              <a:t>Administrativos y Auxiliares </a:t>
            </a:r>
            <a:endParaRPr lang="es-CL" b="1" dirty="0"/>
          </a:p>
        </p:txBody>
      </p:sp>
    </p:spTree>
    <p:extLst>
      <p:ext uri="{BB962C8B-B14F-4D97-AF65-F5344CB8AC3E}">
        <p14:creationId xmlns:p14="http://schemas.microsoft.com/office/powerpoint/2010/main" val="827981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Marcador de contenido 6">
            <a:extLst>
              <a:ext uri="{FF2B5EF4-FFF2-40B4-BE49-F238E27FC236}">
                <a16:creationId xmlns:a16="http://schemas.microsoft.com/office/drawing/2014/main" id="{48DD87E5-9BD4-C1BA-EC00-C80596EEE477}"/>
              </a:ext>
            </a:extLst>
          </p:cNvPr>
          <p:cNvPicPr>
            <a:picLocks noGrp="1" noChangeAspect="1"/>
          </p:cNvPicPr>
          <p:nvPr>
            <p:ph idx="1"/>
          </p:nvPr>
        </p:nvPicPr>
        <p:blipFill>
          <a:blip r:embed="rId2"/>
          <a:stretch>
            <a:fillRect/>
          </a:stretch>
        </p:blipFill>
        <p:spPr>
          <a:xfrm>
            <a:off x="1313969" y="643466"/>
            <a:ext cx="9564062" cy="5571067"/>
          </a:xfrm>
          <a:prstGeom prst="rect">
            <a:avLst/>
          </a:prstGeom>
        </p:spPr>
      </p:pic>
    </p:spTree>
    <p:extLst>
      <p:ext uri="{BB962C8B-B14F-4D97-AF65-F5344CB8AC3E}">
        <p14:creationId xmlns:p14="http://schemas.microsoft.com/office/powerpoint/2010/main" val="2718664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262C65B4-E4BF-C157-4B20-47E98EE1C4C8}"/>
              </a:ext>
            </a:extLst>
          </p:cNvPr>
          <p:cNvPicPr>
            <a:picLocks noGrp="1" noChangeAspect="1"/>
          </p:cNvPicPr>
          <p:nvPr>
            <p:ph idx="1"/>
          </p:nvPr>
        </p:nvPicPr>
        <p:blipFill>
          <a:blip r:embed="rId2"/>
          <a:stretch>
            <a:fillRect/>
          </a:stretch>
        </p:blipFill>
        <p:spPr>
          <a:xfrm>
            <a:off x="1566678" y="643466"/>
            <a:ext cx="9058644" cy="5571067"/>
          </a:xfrm>
          <a:prstGeom prst="rect">
            <a:avLst/>
          </a:prstGeom>
        </p:spPr>
      </p:pic>
    </p:spTree>
    <p:extLst>
      <p:ext uri="{BB962C8B-B14F-4D97-AF65-F5344CB8AC3E}">
        <p14:creationId xmlns:p14="http://schemas.microsoft.com/office/powerpoint/2010/main" val="3033392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83647129-AB04-221E-A124-E49D18D3F1E2}"/>
              </a:ext>
            </a:extLst>
          </p:cNvPr>
          <p:cNvPicPr>
            <a:picLocks noGrp="1" noChangeAspect="1"/>
          </p:cNvPicPr>
          <p:nvPr>
            <p:ph idx="1"/>
          </p:nvPr>
        </p:nvPicPr>
        <p:blipFill>
          <a:blip r:embed="rId2"/>
          <a:stretch>
            <a:fillRect/>
          </a:stretch>
        </p:blipFill>
        <p:spPr>
          <a:xfrm>
            <a:off x="643467" y="661839"/>
            <a:ext cx="10905066" cy="5534320"/>
          </a:xfrm>
          <a:prstGeom prst="rect">
            <a:avLst/>
          </a:prstGeom>
        </p:spPr>
      </p:pic>
    </p:spTree>
    <p:extLst>
      <p:ext uri="{BB962C8B-B14F-4D97-AF65-F5344CB8AC3E}">
        <p14:creationId xmlns:p14="http://schemas.microsoft.com/office/powerpoint/2010/main" val="225535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DA679652-671C-08AA-A978-C0E5B910BC76}"/>
              </a:ext>
            </a:extLst>
          </p:cNvPr>
          <p:cNvPicPr>
            <a:picLocks noGrp="1" noChangeAspect="1"/>
          </p:cNvPicPr>
          <p:nvPr>
            <p:ph idx="1"/>
          </p:nvPr>
        </p:nvPicPr>
        <p:blipFill>
          <a:blip r:embed="rId2"/>
          <a:stretch>
            <a:fillRect/>
          </a:stretch>
        </p:blipFill>
        <p:spPr>
          <a:xfrm>
            <a:off x="643467" y="661839"/>
            <a:ext cx="10905066" cy="5534320"/>
          </a:xfrm>
          <a:prstGeom prst="rect">
            <a:avLst/>
          </a:prstGeom>
        </p:spPr>
      </p:pic>
    </p:spTree>
    <p:extLst>
      <p:ext uri="{BB962C8B-B14F-4D97-AF65-F5344CB8AC3E}">
        <p14:creationId xmlns:p14="http://schemas.microsoft.com/office/powerpoint/2010/main" val="118692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4CEC262D-F251-3F4D-4E8D-D636FAEAC965}"/>
              </a:ext>
            </a:extLst>
          </p:cNvPr>
          <p:cNvPicPr>
            <a:picLocks noGrp="1" noChangeAspect="1"/>
          </p:cNvPicPr>
          <p:nvPr>
            <p:ph idx="1"/>
          </p:nvPr>
        </p:nvPicPr>
        <p:blipFill>
          <a:blip r:embed="rId2"/>
          <a:stretch>
            <a:fillRect/>
          </a:stretch>
        </p:blipFill>
        <p:spPr>
          <a:xfrm>
            <a:off x="1054312" y="643466"/>
            <a:ext cx="10083376" cy="5571067"/>
          </a:xfrm>
          <a:prstGeom prst="rect">
            <a:avLst/>
          </a:prstGeom>
        </p:spPr>
      </p:pic>
    </p:spTree>
    <p:extLst>
      <p:ext uri="{BB962C8B-B14F-4D97-AF65-F5344CB8AC3E}">
        <p14:creationId xmlns:p14="http://schemas.microsoft.com/office/powerpoint/2010/main" val="2087428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313</TotalTime>
  <Words>256</Words>
  <Application>Microsoft Office PowerPoint</Application>
  <PresentationFormat>Panorámica</PresentationFormat>
  <Paragraphs>31</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Calibri Light</vt:lpstr>
      <vt:lpstr>Tema de Office</vt:lpstr>
      <vt:lpstr>Datos e Información sobre Personal en Salud</vt:lpstr>
      <vt:lpstr>Objetivos </vt:lpstr>
      <vt:lpstr>Elementos para el análisis.</vt:lpstr>
      <vt:lpstr>Personal de Salud (Planta y Contrata)</vt:lpstr>
      <vt:lpstr>Presentación de PowerPoint</vt:lpstr>
      <vt:lpstr>Presentación de PowerPoint</vt:lpstr>
      <vt:lpstr>Presentación de PowerPoint</vt:lpstr>
      <vt:lpstr>Presentación de PowerPoint</vt:lpstr>
      <vt:lpstr>Presentación de PowerPoint</vt:lpstr>
      <vt:lpstr>Presentación de PowerPoint</vt:lpstr>
      <vt:lpstr>Personal de Salud (por tipo de contrato)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Personal de Salud (Tramos de Edad)</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Monje-Reyes</dc:creator>
  <cp:lastModifiedBy>Pablo Monje-Reyes</cp:lastModifiedBy>
  <cp:revision>1</cp:revision>
  <dcterms:created xsi:type="dcterms:W3CDTF">2022-10-07T14:14:26Z</dcterms:created>
  <dcterms:modified xsi:type="dcterms:W3CDTF">2022-10-16T22:35:32Z</dcterms:modified>
</cp:coreProperties>
</file>