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59" r:id="rId6"/>
    <p:sldId id="265" r:id="rId7"/>
    <p:sldId id="269" r:id="rId8"/>
    <p:sldId id="270" r:id="rId9"/>
    <p:sldId id="262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4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554"/>
  </p:normalViewPr>
  <p:slideViewPr>
    <p:cSldViewPr snapToGrid="0" snapToObjects="1">
      <p:cViewPr varScale="1">
        <p:scale>
          <a:sx n="98" d="100"/>
          <a:sy n="98" d="100"/>
        </p:scale>
        <p:origin x="8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E4A91-7F9B-124A-A7B7-CD062790B7A7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B0B5D-DE99-A841-94C1-1CDEE0CF88D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754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B0B5D-DE99-A841-94C1-1CDEE0CF88D5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7996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B0B5D-DE99-A841-94C1-1CDEE0CF88D5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017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B0B5D-DE99-A841-94C1-1CDEE0CF88D5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263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C97E-8849-7548-8BF5-58CA2BD4B619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C92-9AC8-F94D-8E96-F9415AD12BC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875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C97E-8849-7548-8BF5-58CA2BD4B619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C92-9AC8-F94D-8E96-F9415AD12BC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993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C97E-8849-7548-8BF5-58CA2BD4B619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C92-9AC8-F94D-8E96-F9415AD12BC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081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C97E-8849-7548-8BF5-58CA2BD4B619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C92-9AC8-F94D-8E96-F9415AD12BC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117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C97E-8849-7548-8BF5-58CA2BD4B619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C92-9AC8-F94D-8E96-F9415AD12BC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472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C97E-8849-7548-8BF5-58CA2BD4B619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C92-9AC8-F94D-8E96-F9415AD12BC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321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C97E-8849-7548-8BF5-58CA2BD4B619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C92-9AC8-F94D-8E96-F9415AD12BC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016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C97E-8849-7548-8BF5-58CA2BD4B619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C92-9AC8-F94D-8E96-F9415AD12BC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404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C97E-8849-7548-8BF5-58CA2BD4B619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C92-9AC8-F94D-8E96-F9415AD12BC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873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C97E-8849-7548-8BF5-58CA2BD4B619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C92-9AC8-F94D-8E96-F9415AD12BC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85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C97E-8849-7548-8BF5-58CA2BD4B619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7C92-9AC8-F94D-8E96-F9415AD12BC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570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2C97E-8849-7548-8BF5-58CA2BD4B619}" type="datetimeFigureOut">
              <a:rPr lang="es-ES_tradnl" smtClean="0"/>
              <a:t>25/10/22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87C92-9AC8-F94D-8E96-F9415AD12BC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001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ede ser una imagen de texto que dice &quot;CONFEDERACIÓN FENATS NACIONAL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0301" r="21904" b="12017"/>
          <a:stretch/>
        </p:blipFill>
        <p:spPr bwMode="auto">
          <a:xfrm>
            <a:off x="117567" y="0"/>
            <a:ext cx="1554480" cy="18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677886" y="209007"/>
            <a:ext cx="7328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CONFEDERACI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ÓN DE TRABAJADORES DE LA SALUD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FENATS NACIONAL 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R.A.F. 85.04.003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SECRETARÍA ORGANIZACIONAL</a:t>
            </a:r>
            <a:endParaRPr lang="es-ES_tradn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957513" y="1724971"/>
            <a:ext cx="7258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/>
              <a:t>¿QUIENES SOMOS?</a:t>
            </a:r>
            <a:endParaRPr lang="es-ES_tradnl" sz="54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437607" y="2944736"/>
            <a:ext cx="5252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/>
              <a:t>SOMOS UNA ORGANIZACIÓN GREMIAL CON PRINCIPIOS Y VALORES SINDICALES, EN BENEFICIO DE LAS PERSONAS</a:t>
            </a:r>
            <a:endParaRPr lang="es-ES_tradnl" sz="3200" b="1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2606" y="2648301"/>
            <a:ext cx="4771571" cy="277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490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ede ser una imagen de texto que dice &quot;CONFEDERACIÓN FENATS NACIONAL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0301" r="21904" b="12017"/>
          <a:stretch/>
        </p:blipFill>
        <p:spPr bwMode="auto">
          <a:xfrm>
            <a:off x="117567" y="0"/>
            <a:ext cx="1554480" cy="18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677886" y="209007"/>
            <a:ext cx="7328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CONFEDERACI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ÓN DE TRABAJADORES DE LA SALUD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FENATS NACIONAL 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R.A.F. 85.04.003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SECRETARÍA ORGANIZACIONAL</a:t>
            </a:r>
            <a:endParaRPr lang="es-ES_tradn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22915" y="2299063"/>
            <a:ext cx="574497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 futuro trabajar sobre:</a:t>
            </a:r>
          </a:p>
          <a:p>
            <a:endParaRPr lang="es-ES" dirty="0" smtClean="0"/>
          </a:p>
          <a:p>
            <a:r>
              <a:rPr lang="es-ES" dirty="0" smtClean="0"/>
              <a:t>-Capacitaciones en estas materias</a:t>
            </a:r>
          </a:p>
          <a:p>
            <a:endParaRPr lang="es-ES" dirty="0"/>
          </a:p>
          <a:p>
            <a:r>
              <a:rPr lang="es-ES" dirty="0" smtClean="0"/>
              <a:t>-Integración de todas las </a:t>
            </a:r>
            <a:r>
              <a:rPr lang="es-ES" dirty="0" err="1" smtClean="0"/>
              <a:t>dirigentas</a:t>
            </a:r>
            <a:r>
              <a:rPr lang="es-ES" dirty="0" smtClean="0"/>
              <a:t> de nuestra organización</a:t>
            </a:r>
          </a:p>
          <a:p>
            <a:endParaRPr lang="es-ES" dirty="0"/>
          </a:p>
          <a:p>
            <a:r>
              <a:rPr lang="es-ES" dirty="0" smtClean="0"/>
              <a:t>-Cuidado infantil</a:t>
            </a:r>
          </a:p>
          <a:p>
            <a:endParaRPr lang="es-ES" dirty="0"/>
          </a:p>
          <a:p>
            <a:r>
              <a:rPr lang="es-ES" dirty="0" smtClean="0"/>
              <a:t>-Etc.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861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ede ser una imagen de texto que dice &quot;CONFEDERACIÓN FENATS NACIONAL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0301" r="21904" b="12017"/>
          <a:stretch/>
        </p:blipFill>
        <p:spPr bwMode="auto">
          <a:xfrm>
            <a:off x="117567" y="0"/>
            <a:ext cx="1554480" cy="18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677886" y="209007"/>
            <a:ext cx="7328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CONFEDERACI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ÓN DE TRABAJADORES DE LA SALUD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FENATS NACIONAL 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R.A.F. 85.04.003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SECRETARÍA ORGANIZACIONAL</a:t>
            </a:r>
            <a:endParaRPr lang="es-ES_tradn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32" name="Picture 8" descr="uede ser una imagen de 11 personas, personas de pie e interi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66"/>
          <a:stretch/>
        </p:blipFill>
        <p:spPr bwMode="auto">
          <a:xfrm>
            <a:off x="633550" y="1998617"/>
            <a:ext cx="10858500" cy="445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47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ede ser una imagen de texto que dice &quot;CONFEDERACIÓN FENATS NACIONAL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0301" r="21904" b="12017"/>
          <a:stretch/>
        </p:blipFill>
        <p:spPr bwMode="auto">
          <a:xfrm>
            <a:off x="117567" y="0"/>
            <a:ext cx="1554480" cy="18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677886" y="209007"/>
            <a:ext cx="7328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CONFEDERACI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ÓN DE TRABAJADORES DE LA SALUD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FENATS NACIONAL 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R.A.F. 85.04.003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SECRETARÍA ORGANIZACIONAL</a:t>
            </a:r>
            <a:endParaRPr lang="es-ES_tradn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403024" y="2467428"/>
            <a:ext cx="3877985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				</a:t>
            </a:r>
          </a:p>
          <a:p>
            <a:endParaRPr lang="es-ES_tradnl" dirty="0"/>
          </a:p>
          <a:p>
            <a:r>
              <a:rPr lang="es-ES_tradnl" sz="6600" b="1" dirty="0" smtClean="0"/>
              <a:t>GRACIAS</a:t>
            </a:r>
            <a:endParaRPr lang="es-ES" sz="6600" b="1" dirty="0" smtClean="0"/>
          </a:p>
        </p:txBody>
      </p:sp>
    </p:spTree>
    <p:extLst>
      <p:ext uri="{BB962C8B-B14F-4D97-AF65-F5344CB8AC3E}">
        <p14:creationId xmlns:p14="http://schemas.microsoft.com/office/powerpoint/2010/main" val="162374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ede ser una imagen de texto que dice &quot;CONFEDERACIÓN FENATS NACIONAL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0301" r="21904" b="12017"/>
          <a:stretch/>
        </p:blipFill>
        <p:spPr bwMode="auto">
          <a:xfrm>
            <a:off x="117567" y="0"/>
            <a:ext cx="1554480" cy="18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-687022" y="2124780"/>
            <a:ext cx="386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           </a:t>
            </a:r>
            <a:endParaRPr lang="es-ES" dirty="0" smtClean="0"/>
          </a:p>
        </p:txBody>
      </p:sp>
      <p:sp>
        <p:nvSpPr>
          <p:cNvPr id="5" name="Triángulo 4"/>
          <p:cNvSpPr/>
          <p:nvPr/>
        </p:nvSpPr>
        <p:spPr>
          <a:xfrm>
            <a:off x="1789612" y="141903"/>
            <a:ext cx="8817427" cy="6389525"/>
          </a:xfrm>
          <a:prstGeom prst="triangl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 smtClean="0"/>
          </a:p>
          <a:p>
            <a:pPr algn="ctr"/>
            <a:endParaRPr lang="es-ES_tradnl" dirty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r>
              <a:rPr lang="es-ES_tradnl" b="1" dirty="0" smtClean="0"/>
              <a:t>CONFEDERACI</a:t>
            </a:r>
            <a:r>
              <a:rPr lang="es-ES" b="1" dirty="0" smtClean="0"/>
              <a:t>ÓN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r>
              <a:rPr lang="es-ES" dirty="0" smtClean="0"/>
              <a:t>7 FEDERACIONES</a:t>
            </a:r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dirty="0"/>
              <a:t>9</a:t>
            </a:r>
            <a:r>
              <a:rPr lang="es-ES" dirty="0" smtClean="0"/>
              <a:t> </a:t>
            </a:r>
            <a:r>
              <a:rPr lang="es-ES" dirty="0" smtClean="0"/>
              <a:t>BASES DIRECTAMENTE ASOCIADAS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94 </a:t>
            </a:r>
            <a:r>
              <a:rPr lang="es-ES" dirty="0" smtClean="0"/>
              <a:t>BASES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_tradnl" dirty="0"/>
          </a:p>
        </p:txBody>
      </p:sp>
      <p:cxnSp>
        <p:nvCxnSpPr>
          <p:cNvPr id="9" name="Conector recto 8"/>
          <p:cNvCxnSpPr/>
          <p:nvPr/>
        </p:nvCxnSpPr>
        <p:spPr>
          <a:xfrm>
            <a:off x="4689566" y="2309446"/>
            <a:ext cx="310896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3801291" y="3762103"/>
            <a:ext cx="4846320" cy="2612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769326" y="5225143"/>
            <a:ext cx="6910251" cy="26126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ede ser una imagen de texto que dice &quot;CONFEDERACIÓN FENATS NACIONAL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0301" r="21904" b="12017"/>
          <a:stretch/>
        </p:blipFill>
        <p:spPr bwMode="auto">
          <a:xfrm>
            <a:off x="117567" y="0"/>
            <a:ext cx="1554480" cy="18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e 4"/>
          <p:cNvSpPr/>
          <p:nvPr/>
        </p:nvSpPr>
        <p:spPr>
          <a:xfrm>
            <a:off x="1449977" y="1602377"/>
            <a:ext cx="2285999" cy="2076994"/>
          </a:xfrm>
          <a:prstGeom prst="ellips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/>
              <a:t>FEDERACI</a:t>
            </a:r>
            <a:r>
              <a:rPr lang="es-ES" sz="2000" b="1" dirty="0" smtClean="0"/>
              <a:t>ÓN</a:t>
            </a:r>
            <a:r>
              <a:rPr lang="es-ES_tradnl" sz="2000" b="1" dirty="0" smtClean="0"/>
              <a:t>DE LOS RIOS</a:t>
            </a:r>
            <a:endParaRPr lang="es-ES_tradnl" sz="2000" b="1" dirty="0"/>
          </a:p>
        </p:txBody>
      </p:sp>
      <p:sp>
        <p:nvSpPr>
          <p:cNvPr id="22" name="Elipse 21"/>
          <p:cNvSpPr/>
          <p:nvPr/>
        </p:nvSpPr>
        <p:spPr>
          <a:xfrm>
            <a:off x="5364479" y="4032068"/>
            <a:ext cx="2238104" cy="2076994"/>
          </a:xfrm>
          <a:prstGeom prst="ellips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/>
              <a:t>FEDERACI</a:t>
            </a:r>
            <a:r>
              <a:rPr lang="es-ES" sz="2000" b="1" dirty="0" smtClean="0"/>
              <a:t>ÓN</a:t>
            </a:r>
            <a:r>
              <a:rPr lang="es-ES_tradnl" sz="2000" b="1" dirty="0" smtClean="0"/>
              <a:t>DEL  ÑUBLE</a:t>
            </a:r>
            <a:endParaRPr lang="es-ES_tradnl" sz="2000" b="1" dirty="0"/>
          </a:p>
        </p:txBody>
      </p:sp>
      <p:sp>
        <p:nvSpPr>
          <p:cNvPr id="23" name="Elipse 22"/>
          <p:cNvSpPr/>
          <p:nvPr/>
        </p:nvSpPr>
        <p:spPr>
          <a:xfrm>
            <a:off x="6574971" y="550816"/>
            <a:ext cx="2190206" cy="2076994"/>
          </a:xfrm>
          <a:prstGeom prst="ellips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/>
              <a:t>FEDERACI</a:t>
            </a:r>
            <a:r>
              <a:rPr lang="es-ES" sz="2000" b="1" dirty="0" smtClean="0"/>
              <a:t>ÓN</a:t>
            </a:r>
            <a:r>
              <a:rPr lang="es-ES_tradnl" sz="2000" b="1" dirty="0" smtClean="0"/>
              <a:t>DE LA ARAUCAN</a:t>
            </a:r>
            <a:r>
              <a:rPr lang="es-ES" sz="2000" b="1" dirty="0" smtClean="0"/>
              <a:t>ÍA</a:t>
            </a:r>
            <a:endParaRPr lang="es-ES_tradnl" sz="2000" b="1" dirty="0"/>
          </a:p>
        </p:txBody>
      </p:sp>
    </p:spTree>
    <p:extLst>
      <p:ext uri="{BB962C8B-B14F-4D97-AF65-F5344CB8AC3E}">
        <p14:creationId xmlns:p14="http://schemas.microsoft.com/office/powerpoint/2010/main" val="39625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ede ser una imagen de texto que dice &quot;CONFEDERACIÓN FENATS NACIONAL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0301" r="21904" b="12017"/>
          <a:stretch/>
        </p:blipFill>
        <p:spPr bwMode="auto">
          <a:xfrm>
            <a:off x="117567" y="0"/>
            <a:ext cx="1554480" cy="18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435531" y="755859"/>
            <a:ext cx="4872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COMISI</a:t>
            </a:r>
            <a:r>
              <a:rPr lang="es-ES" sz="2800" b="1" dirty="0" smtClean="0"/>
              <a:t>ÓN DE ORGANIZACIÓN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69818" y="2690949"/>
            <a:ext cx="5081451" cy="178961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dirty="0" err="1" smtClean="0"/>
              <a:t>Aplicaci</a:t>
            </a:r>
            <a:r>
              <a:rPr lang="es-ES" sz="3200" dirty="0" err="1" smtClean="0"/>
              <a:t>ón</a:t>
            </a:r>
            <a:r>
              <a:rPr lang="es-ES" sz="3200" dirty="0" smtClean="0"/>
              <a:t> de encuesta</a:t>
            </a:r>
            <a:endParaRPr lang="es-ES_tradnl" sz="3200" dirty="0"/>
          </a:p>
        </p:txBody>
      </p:sp>
      <p:sp>
        <p:nvSpPr>
          <p:cNvPr id="24" name="Redondear rectángulo de esquina del mismo lado 23"/>
          <p:cNvSpPr/>
          <p:nvPr/>
        </p:nvSpPr>
        <p:spPr>
          <a:xfrm>
            <a:off x="7001693" y="1606731"/>
            <a:ext cx="3141618" cy="548640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>
                <a:solidFill>
                  <a:schemeClr val="tx1"/>
                </a:solidFill>
              </a:rPr>
              <a:t>Cu</a:t>
            </a:r>
            <a:r>
              <a:rPr lang="es-ES" sz="2000" b="1" dirty="0" err="1" smtClean="0">
                <a:solidFill>
                  <a:schemeClr val="tx1"/>
                </a:solidFill>
              </a:rPr>
              <a:t>ántos</a:t>
            </a:r>
            <a:r>
              <a:rPr lang="es-ES" sz="2000" b="1" dirty="0" smtClean="0">
                <a:solidFill>
                  <a:schemeClr val="tx1"/>
                </a:solidFill>
              </a:rPr>
              <a:t> somos realmente</a:t>
            </a:r>
            <a:endParaRPr lang="es-ES_tradnl" sz="2000" b="1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7202348" y="3084039"/>
            <a:ext cx="3043646" cy="5486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Cu</a:t>
            </a:r>
            <a:r>
              <a:rPr lang="es-ES" b="1" dirty="0">
                <a:solidFill>
                  <a:schemeClr val="tx1"/>
                </a:solidFill>
              </a:rPr>
              <a:t>a</a:t>
            </a:r>
            <a:r>
              <a:rPr lang="es-ES" b="1" dirty="0" smtClean="0">
                <a:solidFill>
                  <a:schemeClr val="tx1"/>
                </a:solidFill>
              </a:rPr>
              <a:t>ntas mujeres y  cuantos hombres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27" name="Redondear rectángulo de esquina del mismo lado 26"/>
          <p:cNvSpPr/>
          <p:nvPr/>
        </p:nvSpPr>
        <p:spPr>
          <a:xfrm>
            <a:off x="7352571" y="4561347"/>
            <a:ext cx="2743200" cy="653142"/>
          </a:xfrm>
          <a:prstGeom prst="round2Same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La mayor cantidad de datos de cada asociado</a:t>
            </a:r>
            <a:endParaRPr lang="es-ES_tradnl" b="1" dirty="0">
              <a:solidFill>
                <a:schemeClr val="tx1"/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 flipV="1">
            <a:off x="5251269" y="2011680"/>
            <a:ext cx="1750424" cy="679269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>
            <a:endCxn id="25" idx="1"/>
          </p:cNvCxnSpPr>
          <p:nvPr/>
        </p:nvCxnSpPr>
        <p:spPr>
          <a:xfrm flipV="1">
            <a:off x="5251269" y="3358359"/>
            <a:ext cx="1951079" cy="6411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cto 1024"/>
          <p:cNvCxnSpPr>
            <a:endCxn id="27" idx="2"/>
          </p:cNvCxnSpPr>
          <p:nvPr/>
        </p:nvCxnSpPr>
        <p:spPr>
          <a:xfrm>
            <a:off x="5251269" y="4127863"/>
            <a:ext cx="2101302" cy="760055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93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ede ser una imagen de texto que dice &quot;CONFEDERACIÓN FENATS NACIONAL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0301" r="21904" b="12017"/>
          <a:stretch/>
        </p:blipFill>
        <p:spPr bwMode="auto">
          <a:xfrm>
            <a:off x="117567" y="0"/>
            <a:ext cx="1554480" cy="18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677886" y="209007"/>
            <a:ext cx="7328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CONFEDERACI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ÓN DE TRABAJADORES DE LA SALUD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FENATS NACIONAL 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R.A.F. 85.04.003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SECRETARÍA ORGANIZACIONAL</a:t>
            </a:r>
            <a:endParaRPr lang="es-ES_tradn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467191" y="1409336"/>
            <a:ext cx="5749651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				</a:t>
            </a:r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	</a:t>
            </a:r>
            <a:r>
              <a:rPr lang="es-ES_tradnl" sz="3200" b="1" dirty="0" smtClean="0"/>
              <a:t>¿CU</a:t>
            </a:r>
            <a:r>
              <a:rPr lang="es-ES" sz="3200" b="1" dirty="0" smtClean="0"/>
              <a:t>ÁNTOS SOMOS?</a:t>
            </a:r>
            <a:endParaRPr lang="es-ES_tradnl" sz="3200" b="1" dirty="0" smtClean="0"/>
          </a:p>
          <a:p>
            <a:endParaRPr lang="es-ES_tradnl" dirty="0" smtClean="0"/>
          </a:p>
          <a:p>
            <a:r>
              <a:rPr lang="es-ES_tradnl" sz="2400" b="1" dirty="0" smtClean="0"/>
              <a:t>Estimativo entre 19.000  a 20.000 asociados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4371" y="3973648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7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ede ser una imagen de texto que dice &quot;CONFEDERACIÓN FENATS NACIONAL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0301" r="21904" b="12017"/>
          <a:stretch/>
        </p:blipFill>
        <p:spPr bwMode="auto">
          <a:xfrm>
            <a:off x="117567" y="0"/>
            <a:ext cx="1554480" cy="18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677886" y="209007"/>
            <a:ext cx="7328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CONFEDERACI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ÓN DE TRABAJADORES DE LA SALUD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FENATS NACIONAL 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R.A.F. 85.04.003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SECRETARÍA ORGANIZACIONAL</a:t>
            </a:r>
            <a:endParaRPr lang="es-ES_tradn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22514" y="1409336"/>
            <a:ext cx="107115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				</a:t>
            </a:r>
          </a:p>
          <a:p>
            <a:endParaRPr lang="es-ES_tradnl" dirty="0"/>
          </a:p>
          <a:p>
            <a:r>
              <a:rPr lang="es-ES_tradnl" dirty="0" smtClean="0"/>
              <a:t>	</a:t>
            </a:r>
          </a:p>
          <a:p>
            <a:pPr algn="ctr"/>
            <a:r>
              <a:rPr lang="es-ES_tradnl" sz="3200" b="1" dirty="0"/>
              <a:t> </a:t>
            </a:r>
            <a:r>
              <a:rPr lang="es-ES_tradnl" sz="3200" b="1" dirty="0" smtClean="0"/>
              <a:t>      ¿PARA QU</a:t>
            </a:r>
            <a:r>
              <a:rPr lang="es-ES" sz="3200" b="1" dirty="0" smtClean="0"/>
              <a:t>É NECESITAMOS SABER TODOS ESOS DATOS?</a:t>
            </a:r>
          </a:p>
          <a:p>
            <a:pPr algn="ctr"/>
            <a:endParaRPr lang="es-ES" sz="3200" b="1" dirty="0"/>
          </a:p>
          <a:p>
            <a:pPr algn="ctr"/>
            <a:endParaRPr lang="es-ES" sz="3200" b="1" dirty="0" smtClean="0"/>
          </a:p>
          <a:p>
            <a:pPr algn="ctr"/>
            <a:r>
              <a:rPr lang="es-ES" sz="3200" b="1" dirty="0" smtClean="0"/>
              <a:t>       ¿QUÉ HAREMOS PARA RECOLECTAR ESA INFORMACIÓN?</a:t>
            </a:r>
          </a:p>
          <a:p>
            <a:endParaRPr lang="es-ES" sz="3200" b="1" dirty="0"/>
          </a:p>
          <a:p>
            <a:endParaRPr lang="es-ES_tradnl" sz="3200" b="1" dirty="0" smtClean="0"/>
          </a:p>
          <a:p>
            <a:endParaRPr lang="es-ES_tradnl" dirty="0" smtClean="0"/>
          </a:p>
          <a:p>
            <a:endParaRPr lang="es-ES" dirty="0"/>
          </a:p>
          <a:p>
            <a:endParaRPr lang="es-ES_tradnl" dirty="0"/>
          </a:p>
          <a:p>
            <a:endParaRPr lang="es-ES_tradnl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08690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ede ser una imagen de texto que dice &quot;CONFEDERACIÓN FENATS NACIONAL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0301" r="21904" b="12017"/>
          <a:stretch/>
        </p:blipFill>
        <p:spPr bwMode="auto">
          <a:xfrm>
            <a:off x="117567" y="0"/>
            <a:ext cx="1554480" cy="18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677886" y="209007"/>
            <a:ext cx="7328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CONFEDERACI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ÓN DE TRABAJADORES DE LA SALUD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FENATS NACIONAL 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R.A.F. 85.04.003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SECRETARÍA ORGANIZACIONAL</a:t>
            </a:r>
            <a:endParaRPr lang="es-ES_tradn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2" name="Picture 4" descr="uede ser una imagen de 5 personas y texto que dice &quot;Ministerio de la Mujer y la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936" y="1515292"/>
            <a:ext cx="8138161" cy="517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24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ede ser una imagen de texto que dice &quot;CONFEDERACIÓN FENATS NACIONAL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0301" r="21904" b="12017"/>
          <a:stretch/>
        </p:blipFill>
        <p:spPr bwMode="auto">
          <a:xfrm>
            <a:off x="117567" y="0"/>
            <a:ext cx="1554480" cy="18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677886" y="209007"/>
            <a:ext cx="7328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CONFEDERACI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ÓN DE TRABAJADORES DE LA SALUD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FENATS NACIONAL 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R.A.F. 85.04.003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SECRETARÍA ORGANIZACIONAL</a:t>
            </a:r>
            <a:endParaRPr lang="es-ES_tradn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 descr="atificación convenio 190 O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46" y="1409337"/>
            <a:ext cx="9000307" cy="531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44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ede ser una imagen de texto que dice &quot;CONFEDERACIÓN FENATS NACIONAL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0301" r="21904" b="12017"/>
          <a:stretch/>
        </p:blipFill>
        <p:spPr bwMode="auto">
          <a:xfrm>
            <a:off x="117567" y="0"/>
            <a:ext cx="1554480" cy="18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677886" y="209007"/>
            <a:ext cx="7328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CONFEDERACI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ÓN DE TRABAJADORES DE LA SALUD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FENATS NACIONAL 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R.A.F. 85.04.003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</a:rPr>
              <a:t>SECRETARÍA ORGANIZACIONAL</a:t>
            </a:r>
            <a:endParaRPr lang="es-ES_tradn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34200" y="1881052"/>
            <a:ext cx="4268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				</a:t>
            </a:r>
          </a:p>
          <a:p>
            <a:endParaRPr lang="es-ES_tradnl" dirty="0"/>
          </a:p>
          <a:p>
            <a:r>
              <a:rPr lang="es-ES_tradnl" sz="2400" b="1" dirty="0" smtClean="0"/>
              <a:t>COMISI</a:t>
            </a:r>
            <a:r>
              <a:rPr lang="es-ES" sz="2400" b="1" dirty="0" smtClean="0"/>
              <a:t>ÓN EQUIDAD Y GÉNERO</a:t>
            </a:r>
          </a:p>
        </p:txBody>
      </p:sp>
      <p:sp>
        <p:nvSpPr>
          <p:cNvPr id="3" name="Rectángulo 2"/>
          <p:cNvSpPr/>
          <p:nvPr/>
        </p:nvSpPr>
        <p:spPr>
          <a:xfrm rot="20568418">
            <a:off x="3392389" y="2420892"/>
            <a:ext cx="8091574" cy="3046988"/>
          </a:xfrm>
          <a:prstGeom prst="rect">
            <a:avLst/>
          </a:prstGeom>
          <a:ln w="57150">
            <a:solidFill>
              <a:srgbClr val="A449EE"/>
            </a:solidFill>
          </a:ln>
        </p:spPr>
        <p:txBody>
          <a:bodyPr wrap="square">
            <a:spAutoFit/>
          </a:bodyPr>
          <a:lstStyle/>
          <a:p>
            <a:r>
              <a:rPr lang="es-ES_tradnl" sz="2400" dirty="0"/>
              <a:t>Realizar solicitud a nivel central para dar cumplimiento a las normativas </a:t>
            </a:r>
          </a:p>
          <a:p>
            <a:r>
              <a:rPr lang="es-ES_tradnl" sz="2400" dirty="0"/>
              <a:t>existentes en estas materias, como por ejemplo:</a:t>
            </a:r>
          </a:p>
          <a:p>
            <a:endParaRPr lang="es-ES_tradnl" sz="2400" dirty="0"/>
          </a:p>
          <a:p>
            <a:r>
              <a:rPr lang="es-ES_tradnl" sz="2400" dirty="0"/>
              <a:t>-Cumplimiento  sobre la </a:t>
            </a:r>
            <a:r>
              <a:rPr lang="es-ES_tradnl" sz="2400" dirty="0" err="1"/>
              <a:t>activaci</a:t>
            </a:r>
            <a:r>
              <a:rPr lang="es-ES" sz="2400" dirty="0" err="1"/>
              <a:t>ón</a:t>
            </a:r>
            <a:r>
              <a:rPr lang="es-ES" sz="2400" dirty="0"/>
              <a:t> real en cada servicio de salud del </a:t>
            </a:r>
            <a:r>
              <a:rPr lang="es-ES" sz="2400" dirty="0" smtClean="0"/>
              <a:t>país, para </a:t>
            </a:r>
            <a:r>
              <a:rPr lang="es-ES" sz="2400" dirty="0"/>
              <a:t>trabajar en las mesas de género, violencia, etc. Y cuya aplicación sea con los mismos </a:t>
            </a:r>
            <a:r>
              <a:rPr lang="es-ES" sz="2400" dirty="0" smtClean="0"/>
              <a:t>lineamientos </a:t>
            </a:r>
            <a:r>
              <a:rPr lang="es-ES" sz="2400" dirty="0"/>
              <a:t>y no por lo que determine cada s.s.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846269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289</Words>
  <Application>Microsoft Macintosh PowerPoint</Application>
  <PresentationFormat>Panorámica</PresentationFormat>
  <Paragraphs>119</Paragraphs>
  <Slides>12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35</cp:revision>
  <dcterms:created xsi:type="dcterms:W3CDTF">2022-01-27T14:14:48Z</dcterms:created>
  <dcterms:modified xsi:type="dcterms:W3CDTF">2022-10-25T18:16:23Z</dcterms:modified>
</cp:coreProperties>
</file>